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2" r:id="rId2"/>
    <p:sldId id="273" r:id="rId3"/>
    <p:sldId id="274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BB3E6-1799-4114-B138-19777935BEF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CC0A2-FC13-4873-BDAE-F06A3C244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30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F6888-2D4D-8C4A-A100-C51504BA845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C0618-9A7A-174E-8246-90919AE82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76200"/>
            <a:ext cx="6553200" cy="2743200"/>
          </a:xfrm>
        </p:spPr>
        <p:txBody>
          <a:bodyPr/>
          <a:lstStyle/>
          <a:p>
            <a:r>
              <a:rPr lang="en-US" altLang="en-US" sz="5400" b="1" u="sng" dirty="0" smtClean="0">
                <a:solidFill>
                  <a:srgbClr val="0000FF"/>
                </a:solidFill>
              </a:rPr>
              <a:t>Integrated Math 2</a:t>
            </a:r>
            <a:br>
              <a:rPr lang="en-US" altLang="en-US" sz="5400" b="1" u="sng" dirty="0" smtClean="0">
                <a:solidFill>
                  <a:srgbClr val="0000FF"/>
                </a:solidFill>
              </a:rPr>
            </a:br>
            <a:r>
              <a:rPr lang="en-US" altLang="en-US" sz="5400" b="1" dirty="0" smtClean="0">
                <a:solidFill>
                  <a:srgbClr val="0000FF"/>
                </a:solidFill>
              </a:rPr>
              <a:t>Unit 4  Toolkit</a:t>
            </a:r>
            <a:r>
              <a:rPr lang="en-US" altLang="en-US" sz="5400" b="1" u="sng" dirty="0" smtClean="0">
                <a:solidFill>
                  <a:srgbClr val="0000FF"/>
                </a:solidFill>
              </a:rPr>
              <a:t/>
            </a:r>
            <a:br>
              <a:rPr lang="en-US" altLang="en-US" sz="5400" b="1" u="sng" dirty="0" smtClean="0">
                <a:solidFill>
                  <a:srgbClr val="0000FF"/>
                </a:solidFill>
              </a:rPr>
            </a:br>
            <a:r>
              <a:rPr lang="en-US" altLang="en-US" i="1" dirty="0" smtClean="0">
                <a:solidFill>
                  <a:srgbClr val="0000FF"/>
                </a:solidFill>
              </a:rPr>
              <a:t>(learning targets)</a:t>
            </a:r>
            <a:endParaRPr lang="en-US" altLang="en-US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352800"/>
            <a:ext cx="8318500" cy="2573061"/>
          </a:xfrm>
          <a:solidFill>
            <a:schemeClr val="tx2">
              <a:lumMod val="20000"/>
              <a:lumOff val="80000"/>
              <a:alpha val="67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>
                <a:solidFill>
                  <a:schemeClr val="tx1"/>
                </a:solidFill>
              </a:rPr>
              <a:t>Reminder:  keep all notes in a safe place!! They may be used on group quizzes and both final exams.  These notes are a study tool to help you prepare for each unit test.</a:t>
            </a:r>
          </a:p>
        </p:txBody>
      </p:sp>
      <p:pic>
        <p:nvPicPr>
          <p:cNvPr id="2052" name="Picture 6" descr="http://www.eapworld.net/wp-content/uploads/2009/11/pen-and-not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1371600"/>
            <a:ext cx="123190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https://encrypted-tbn2.gstatic.com/images?q=tbn:ANd9GcSg-IoiZ1vQCFEzB_H4UsqyW32pF0utTX5mEK4JSIgTu6sD6sJEG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27187"/>
            <a:ext cx="146229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856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62000"/>
            <a:ext cx="8175812" cy="32004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152400"/>
            <a:ext cx="2743200" cy="487362"/>
          </a:xfrm>
          <a:prstGeom prst="rect">
            <a:avLst/>
          </a:prstGeom>
          <a:solidFill>
            <a:srgbClr val="16E444"/>
          </a:solidFill>
          <a:ln w="57150" cmpd="sng">
            <a:solidFill>
              <a:srgbClr val="31D1D5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smtClean="0"/>
              <a:t>Tool-Kit</a:t>
            </a:r>
            <a:endParaRPr lang="en-US" sz="2400" dirty="0"/>
          </a:p>
        </p:txBody>
      </p:sp>
      <p:grpSp>
        <p:nvGrpSpPr>
          <p:cNvPr id="85" name="Group 84"/>
          <p:cNvGrpSpPr/>
          <p:nvPr/>
        </p:nvGrpSpPr>
        <p:grpSpPr>
          <a:xfrm>
            <a:off x="266700" y="762000"/>
            <a:ext cx="7658101" cy="4102101"/>
            <a:chOff x="266700" y="762000"/>
            <a:chExt cx="7658101" cy="4102101"/>
          </a:xfrm>
        </p:grpSpPr>
        <p:sp>
          <p:nvSpPr>
            <p:cNvPr id="86" name="Freeform 85"/>
            <p:cNvSpPr/>
            <p:nvPr/>
          </p:nvSpPr>
          <p:spPr>
            <a:xfrm>
              <a:off x="1231900" y="762000"/>
              <a:ext cx="317501" cy="457201"/>
            </a:xfrm>
            <a:custGeom>
              <a:avLst/>
              <a:gdLst/>
              <a:ahLst/>
              <a:cxnLst/>
              <a:rect l="0" t="0" r="0" b="0"/>
              <a:pathLst>
                <a:path w="317501" h="457201">
                  <a:moveTo>
                    <a:pt x="228600" y="38100"/>
                  </a:moveTo>
                  <a:lnTo>
                    <a:pt x="228600" y="25400"/>
                  </a:lnTo>
                  <a:lnTo>
                    <a:pt x="215900" y="25400"/>
                  </a:lnTo>
                  <a:lnTo>
                    <a:pt x="190500" y="12700"/>
                  </a:lnTo>
                  <a:lnTo>
                    <a:pt x="190500" y="0"/>
                  </a:lnTo>
                  <a:lnTo>
                    <a:pt x="152400" y="0"/>
                  </a:lnTo>
                  <a:lnTo>
                    <a:pt x="139700" y="0"/>
                  </a:lnTo>
                  <a:lnTo>
                    <a:pt x="114300" y="12700"/>
                  </a:lnTo>
                  <a:lnTo>
                    <a:pt x="101600" y="12700"/>
                  </a:lnTo>
                  <a:lnTo>
                    <a:pt x="101600" y="12700"/>
                  </a:lnTo>
                  <a:lnTo>
                    <a:pt x="63500" y="38100"/>
                  </a:lnTo>
                  <a:lnTo>
                    <a:pt x="50800" y="63500"/>
                  </a:lnTo>
                  <a:lnTo>
                    <a:pt x="38100" y="762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12700" y="203200"/>
                  </a:lnTo>
                  <a:lnTo>
                    <a:pt x="12700" y="228600"/>
                  </a:lnTo>
                  <a:lnTo>
                    <a:pt x="0" y="254000"/>
                  </a:lnTo>
                  <a:lnTo>
                    <a:pt x="0" y="279400"/>
                  </a:lnTo>
                  <a:lnTo>
                    <a:pt x="12700" y="304800"/>
                  </a:lnTo>
                  <a:lnTo>
                    <a:pt x="12700" y="330200"/>
                  </a:lnTo>
                  <a:lnTo>
                    <a:pt x="12700" y="342900"/>
                  </a:lnTo>
                  <a:lnTo>
                    <a:pt x="25400" y="368300"/>
                  </a:lnTo>
                  <a:lnTo>
                    <a:pt x="38100" y="381000"/>
                  </a:lnTo>
                  <a:lnTo>
                    <a:pt x="50800" y="393700"/>
                  </a:lnTo>
                  <a:lnTo>
                    <a:pt x="63500" y="406400"/>
                  </a:lnTo>
                  <a:lnTo>
                    <a:pt x="76200" y="419100"/>
                  </a:lnTo>
                  <a:lnTo>
                    <a:pt x="101600" y="431800"/>
                  </a:lnTo>
                  <a:lnTo>
                    <a:pt x="101600" y="431800"/>
                  </a:lnTo>
                  <a:lnTo>
                    <a:pt x="127000" y="444500"/>
                  </a:lnTo>
                  <a:lnTo>
                    <a:pt x="139700" y="457200"/>
                  </a:lnTo>
                  <a:lnTo>
                    <a:pt x="165100" y="457200"/>
                  </a:lnTo>
                  <a:lnTo>
                    <a:pt x="190500" y="457200"/>
                  </a:lnTo>
                  <a:lnTo>
                    <a:pt x="203200" y="457200"/>
                  </a:lnTo>
                  <a:lnTo>
                    <a:pt x="228600" y="444500"/>
                  </a:lnTo>
                  <a:lnTo>
                    <a:pt x="215900" y="444500"/>
                  </a:lnTo>
                  <a:lnTo>
                    <a:pt x="228600" y="444500"/>
                  </a:lnTo>
                  <a:lnTo>
                    <a:pt x="292100" y="431800"/>
                  </a:lnTo>
                  <a:lnTo>
                    <a:pt x="304800" y="419100"/>
                  </a:lnTo>
                  <a:lnTo>
                    <a:pt x="317500" y="406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1435100" y="965200"/>
              <a:ext cx="177801" cy="304801"/>
            </a:xfrm>
            <a:custGeom>
              <a:avLst/>
              <a:gdLst/>
              <a:ahLst/>
              <a:cxnLst/>
              <a:rect l="0" t="0" r="0" b="0"/>
              <a:pathLst>
                <a:path w="177801" h="304801">
                  <a:moveTo>
                    <a:pt x="0" y="50800"/>
                  </a:moveTo>
                  <a:lnTo>
                    <a:pt x="0" y="38100"/>
                  </a:lnTo>
                  <a:lnTo>
                    <a:pt x="0" y="38100"/>
                  </a:lnTo>
                  <a:lnTo>
                    <a:pt x="12700" y="38100"/>
                  </a:lnTo>
                  <a:lnTo>
                    <a:pt x="63500" y="127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127000" y="38100"/>
                  </a:lnTo>
                  <a:lnTo>
                    <a:pt x="139700" y="76200"/>
                  </a:lnTo>
                  <a:lnTo>
                    <a:pt x="139700" y="88900"/>
                  </a:lnTo>
                  <a:lnTo>
                    <a:pt x="139700" y="114300"/>
                  </a:lnTo>
                  <a:lnTo>
                    <a:pt x="152400" y="127000"/>
                  </a:lnTo>
                  <a:lnTo>
                    <a:pt x="152400" y="165100"/>
                  </a:lnTo>
                  <a:lnTo>
                    <a:pt x="152400" y="190500"/>
                  </a:lnTo>
                  <a:lnTo>
                    <a:pt x="152400" y="215900"/>
                  </a:lnTo>
                  <a:lnTo>
                    <a:pt x="152400" y="241300"/>
                  </a:lnTo>
                  <a:lnTo>
                    <a:pt x="152400" y="254000"/>
                  </a:lnTo>
                  <a:lnTo>
                    <a:pt x="152400" y="279400"/>
                  </a:lnTo>
                  <a:lnTo>
                    <a:pt x="152400" y="279400"/>
                  </a:lnTo>
                  <a:lnTo>
                    <a:pt x="139700" y="279400"/>
                  </a:lnTo>
                  <a:lnTo>
                    <a:pt x="152400" y="279400"/>
                  </a:lnTo>
                  <a:lnTo>
                    <a:pt x="165100" y="304800"/>
                  </a:lnTo>
                  <a:lnTo>
                    <a:pt x="177800" y="292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1663700" y="1003300"/>
              <a:ext cx="203201" cy="241301"/>
            </a:xfrm>
            <a:custGeom>
              <a:avLst/>
              <a:gdLst/>
              <a:ahLst/>
              <a:cxnLst/>
              <a:rect l="0" t="0" r="0" b="0"/>
              <a:pathLst>
                <a:path w="203201" h="241301">
                  <a:moveTo>
                    <a:pt x="0" y="1270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12700" y="88900"/>
                  </a:lnTo>
                  <a:lnTo>
                    <a:pt x="25400" y="127000"/>
                  </a:lnTo>
                  <a:lnTo>
                    <a:pt x="38100" y="152400"/>
                  </a:lnTo>
                  <a:lnTo>
                    <a:pt x="38100" y="190500"/>
                  </a:lnTo>
                  <a:lnTo>
                    <a:pt x="50800" y="203200"/>
                  </a:lnTo>
                  <a:lnTo>
                    <a:pt x="50800" y="215900"/>
                  </a:lnTo>
                  <a:lnTo>
                    <a:pt x="63500" y="241300"/>
                  </a:lnTo>
                  <a:lnTo>
                    <a:pt x="63500" y="228600"/>
                  </a:lnTo>
                  <a:lnTo>
                    <a:pt x="63500" y="215900"/>
                  </a:lnTo>
                  <a:lnTo>
                    <a:pt x="76200" y="127000"/>
                  </a:lnTo>
                  <a:lnTo>
                    <a:pt x="88900" y="88900"/>
                  </a:lnTo>
                  <a:lnTo>
                    <a:pt x="101600" y="63500"/>
                  </a:lnTo>
                  <a:lnTo>
                    <a:pt x="101600" y="38100"/>
                  </a:lnTo>
                  <a:lnTo>
                    <a:pt x="114300" y="12700"/>
                  </a:lnTo>
                  <a:lnTo>
                    <a:pt x="1270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90500" y="38100"/>
                  </a:lnTo>
                  <a:lnTo>
                    <a:pt x="2032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1943100" y="977900"/>
              <a:ext cx="177801" cy="241301"/>
            </a:xfrm>
            <a:custGeom>
              <a:avLst/>
              <a:gdLst/>
              <a:ahLst/>
              <a:cxnLst/>
              <a:rect l="0" t="0" r="0" b="0"/>
              <a:pathLst>
                <a:path w="177801" h="241301">
                  <a:moveTo>
                    <a:pt x="12700" y="152400"/>
                  </a:moveTo>
                  <a:lnTo>
                    <a:pt x="25400" y="152400"/>
                  </a:lnTo>
                  <a:lnTo>
                    <a:pt x="50800" y="127000"/>
                  </a:lnTo>
                  <a:lnTo>
                    <a:pt x="63500" y="114300"/>
                  </a:lnTo>
                  <a:lnTo>
                    <a:pt x="63500" y="101600"/>
                  </a:lnTo>
                  <a:lnTo>
                    <a:pt x="76200" y="762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76200" y="25400"/>
                  </a:lnTo>
                  <a:lnTo>
                    <a:pt x="76200" y="1270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25400" y="381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12700" y="203200"/>
                  </a:lnTo>
                  <a:lnTo>
                    <a:pt x="12700" y="215900"/>
                  </a:lnTo>
                  <a:lnTo>
                    <a:pt x="25400" y="228600"/>
                  </a:lnTo>
                  <a:lnTo>
                    <a:pt x="50800" y="228600"/>
                  </a:lnTo>
                  <a:lnTo>
                    <a:pt x="63500" y="241300"/>
                  </a:lnTo>
                  <a:lnTo>
                    <a:pt x="88900" y="228600"/>
                  </a:lnTo>
                  <a:lnTo>
                    <a:pt x="114300" y="228600"/>
                  </a:lnTo>
                  <a:lnTo>
                    <a:pt x="139700" y="215900"/>
                  </a:lnTo>
                  <a:lnTo>
                    <a:pt x="165100" y="215900"/>
                  </a:lnTo>
                  <a:lnTo>
                    <a:pt x="1778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2120900" y="1003300"/>
              <a:ext cx="152401" cy="215901"/>
            </a:xfrm>
            <a:custGeom>
              <a:avLst/>
              <a:gdLst/>
              <a:ahLst/>
              <a:cxnLst/>
              <a:rect l="0" t="0" r="0" b="0"/>
              <a:pathLst>
                <a:path w="152401" h="215901">
                  <a:moveTo>
                    <a:pt x="88900" y="0"/>
                  </a:moveTo>
                  <a:lnTo>
                    <a:pt x="76200" y="0"/>
                  </a:lnTo>
                  <a:lnTo>
                    <a:pt x="63500" y="25400"/>
                  </a:lnTo>
                  <a:lnTo>
                    <a:pt x="38100" y="50800"/>
                  </a:lnTo>
                  <a:lnTo>
                    <a:pt x="2540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12700" y="203200"/>
                  </a:lnTo>
                  <a:lnTo>
                    <a:pt x="0" y="203200"/>
                  </a:lnTo>
                  <a:lnTo>
                    <a:pt x="12700" y="215900"/>
                  </a:lnTo>
                  <a:lnTo>
                    <a:pt x="38100" y="190500"/>
                  </a:lnTo>
                  <a:lnTo>
                    <a:pt x="63500" y="165100"/>
                  </a:lnTo>
                  <a:lnTo>
                    <a:pt x="63500" y="152400"/>
                  </a:lnTo>
                  <a:lnTo>
                    <a:pt x="76200" y="127000"/>
                  </a:lnTo>
                  <a:lnTo>
                    <a:pt x="88900" y="88900"/>
                  </a:lnTo>
                  <a:lnTo>
                    <a:pt x="88900" y="76200"/>
                  </a:lnTo>
                  <a:lnTo>
                    <a:pt x="88900" y="63500"/>
                  </a:lnTo>
                  <a:lnTo>
                    <a:pt x="101600" y="63500"/>
                  </a:lnTo>
                  <a:lnTo>
                    <a:pt x="101600" y="38100"/>
                  </a:lnTo>
                  <a:lnTo>
                    <a:pt x="101600" y="38100"/>
                  </a:lnTo>
                  <a:lnTo>
                    <a:pt x="101600" y="38100"/>
                  </a:lnTo>
                  <a:lnTo>
                    <a:pt x="114300" y="88900"/>
                  </a:lnTo>
                  <a:lnTo>
                    <a:pt x="114300" y="114300"/>
                  </a:lnTo>
                  <a:lnTo>
                    <a:pt x="114300" y="127000"/>
                  </a:lnTo>
                  <a:lnTo>
                    <a:pt x="114300" y="152400"/>
                  </a:lnTo>
                  <a:lnTo>
                    <a:pt x="114300" y="177800"/>
                  </a:lnTo>
                  <a:lnTo>
                    <a:pt x="114300" y="190500"/>
                  </a:lnTo>
                  <a:lnTo>
                    <a:pt x="127000" y="190500"/>
                  </a:lnTo>
                  <a:lnTo>
                    <a:pt x="127000" y="190500"/>
                  </a:lnTo>
                  <a:lnTo>
                    <a:pt x="127000" y="190500"/>
                  </a:lnTo>
                  <a:lnTo>
                    <a:pt x="152400" y="190500"/>
                  </a:lnTo>
                  <a:lnTo>
                    <a:pt x="1524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2362200" y="825500"/>
              <a:ext cx="25401" cy="406401"/>
            </a:xfrm>
            <a:custGeom>
              <a:avLst/>
              <a:gdLst/>
              <a:ahLst/>
              <a:cxnLst/>
              <a:rect l="0" t="0" r="0" b="0"/>
              <a:pathLst>
                <a:path w="25401" h="406401">
                  <a:moveTo>
                    <a:pt x="0" y="0"/>
                  </a:moveTo>
                  <a:lnTo>
                    <a:pt x="0" y="12700"/>
                  </a:lnTo>
                  <a:lnTo>
                    <a:pt x="12700" y="88900"/>
                  </a:lnTo>
                  <a:lnTo>
                    <a:pt x="12700" y="139700"/>
                  </a:lnTo>
                  <a:lnTo>
                    <a:pt x="25400" y="177800"/>
                  </a:lnTo>
                  <a:lnTo>
                    <a:pt x="25400" y="215900"/>
                  </a:lnTo>
                  <a:lnTo>
                    <a:pt x="25400" y="266700"/>
                  </a:lnTo>
                  <a:lnTo>
                    <a:pt x="25400" y="304800"/>
                  </a:lnTo>
                  <a:lnTo>
                    <a:pt x="25400" y="330200"/>
                  </a:lnTo>
                  <a:lnTo>
                    <a:pt x="25400" y="368300"/>
                  </a:lnTo>
                  <a:lnTo>
                    <a:pt x="12700" y="393700"/>
                  </a:lnTo>
                  <a:lnTo>
                    <a:pt x="12700" y="406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2273300" y="952500"/>
              <a:ext cx="241301" cy="76201"/>
            </a:xfrm>
            <a:custGeom>
              <a:avLst/>
              <a:gdLst/>
              <a:ahLst/>
              <a:cxnLst/>
              <a:rect l="0" t="0" r="0" b="0"/>
              <a:pathLst>
                <a:path w="241301" h="76201">
                  <a:moveTo>
                    <a:pt x="0" y="76200"/>
                  </a:moveTo>
                  <a:lnTo>
                    <a:pt x="12700" y="76200"/>
                  </a:lnTo>
                  <a:lnTo>
                    <a:pt x="25400" y="63500"/>
                  </a:lnTo>
                  <a:lnTo>
                    <a:pt x="25400" y="50800"/>
                  </a:lnTo>
                  <a:lnTo>
                    <a:pt x="114300" y="25400"/>
                  </a:lnTo>
                  <a:lnTo>
                    <a:pt x="152400" y="25400"/>
                  </a:lnTo>
                  <a:lnTo>
                    <a:pt x="177800" y="12700"/>
                  </a:lnTo>
                  <a:lnTo>
                    <a:pt x="203200" y="0"/>
                  </a:lnTo>
                  <a:lnTo>
                    <a:pt x="215900" y="0"/>
                  </a:lnTo>
                  <a:lnTo>
                    <a:pt x="241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2540000" y="952500"/>
              <a:ext cx="177801" cy="203201"/>
            </a:xfrm>
            <a:custGeom>
              <a:avLst/>
              <a:gdLst/>
              <a:ahLst/>
              <a:cxnLst/>
              <a:rect l="0" t="0" r="0" b="0"/>
              <a:pathLst>
                <a:path w="177801" h="203201">
                  <a:moveTo>
                    <a:pt x="0" y="152400"/>
                  </a:moveTo>
                  <a:lnTo>
                    <a:pt x="12700" y="152400"/>
                  </a:lnTo>
                  <a:lnTo>
                    <a:pt x="50800" y="139700"/>
                  </a:lnTo>
                  <a:lnTo>
                    <a:pt x="63500" y="127000"/>
                  </a:lnTo>
                  <a:lnTo>
                    <a:pt x="76200" y="114300"/>
                  </a:lnTo>
                  <a:lnTo>
                    <a:pt x="88900" y="889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38100" y="381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38100" y="177800"/>
                  </a:lnTo>
                  <a:lnTo>
                    <a:pt x="63500" y="177800"/>
                  </a:lnTo>
                  <a:lnTo>
                    <a:pt x="76200" y="190500"/>
                  </a:lnTo>
                  <a:lnTo>
                    <a:pt x="88900" y="203200"/>
                  </a:lnTo>
                  <a:lnTo>
                    <a:pt x="101600" y="203200"/>
                  </a:lnTo>
                  <a:lnTo>
                    <a:pt x="101600" y="203200"/>
                  </a:lnTo>
                  <a:lnTo>
                    <a:pt x="101600" y="203200"/>
                  </a:lnTo>
                  <a:lnTo>
                    <a:pt x="139700" y="190500"/>
                  </a:lnTo>
                  <a:lnTo>
                    <a:pt x="139700" y="203200"/>
                  </a:lnTo>
                  <a:lnTo>
                    <a:pt x="152400" y="190500"/>
                  </a:lnTo>
                  <a:lnTo>
                    <a:pt x="1778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2755900" y="952500"/>
              <a:ext cx="101601" cy="215901"/>
            </a:xfrm>
            <a:custGeom>
              <a:avLst/>
              <a:gdLst/>
              <a:ahLst/>
              <a:cxnLst/>
              <a:rect l="0" t="0" r="0" b="0"/>
              <a:pathLst>
                <a:path w="101601" h="215901">
                  <a:moveTo>
                    <a:pt x="50800" y="0"/>
                  </a:moveTo>
                  <a:lnTo>
                    <a:pt x="38100" y="0"/>
                  </a:lnTo>
                  <a:lnTo>
                    <a:pt x="25400" y="254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12700" y="889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38100" y="114300"/>
                  </a:lnTo>
                  <a:lnTo>
                    <a:pt x="50800" y="127000"/>
                  </a:lnTo>
                  <a:lnTo>
                    <a:pt x="76200" y="139700"/>
                  </a:lnTo>
                  <a:lnTo>
                    <a:pt x="88900" y="152400"/>
                  </a:lnTo>
                  <a:lnTo>
                    <a:pt x="101600" y="165100"/>
                  </a:lnTo>
                  <a:lnTo>
                    <a:pt x="101600" y="177800"/>
                  </a:lnTo>
                  <a:lnTo>
                    <a:pt x="101600" y="177800"/>
                  </a:lnTo>
                  <a:lnTo>
                    <a:pt x="88900" y="190500"/>
                  </a:lnTo>
                  <a:lnTo>
                    <a:pt x="101600" y="190500"/>
                  </a:lnTo>
                  <a:lnTo>
                    <a:pt x="101600" y="203200"/>
                  </a:lnTo>
                  <a:lnTo>
                    <a:pt x="76200" y="203200"/>
                  </a:lnTo>
                  <a:lnTo>
                    <a:pt x="50800" y="203200"/>
                  </a:lnTo>
                  <a:lnTo>
                    <a:pt x="50800" y="215900"/>
                  </a:lnTo>
                  <a:lnTo>
                    <a:pt x="50800" y="203200"/>
                  </a:lnTo>
                  <a:lnTo>
                    <a:pt x="508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2971800" y="889000"/>
              <a:ext cx="25401" cy="342901"/>
            </a:xfrm>
            <a:custGeom>
              <a:avLst/>
              <a:gdLst/>
              <a:ahLst/>
              <a:cxnLst/>
              <a:rect l="0" t="0" r="0" b="0"/>
              <a:pathLst>
                <a:path w="25401" h="342901">
                  <a:moveTo>
                    <a:pt x="0" y="0"/>
                  </a:moveTo>
                  <a:lnTo>
                    <a:pt x="0" y="25400"/>
                  </a:lnTo>
                  <a:lnTo>
                    <a:pt x="0" y="63500"/>
                  </a:lnTo>
                  <a:lnTo>
                    <a:pt x="12700" y="114300"/>
                  </a:lnTo>
                  <a:lnTo>
                    <a:pt x="12700" y="152400"/>
                  </a:lnTo>
                  <a:lnTo>
                    <a:pt x="25400" y="177800"/>
                  </a:lnTo>
                  <a:lnTo>
                    <a:pt x="25400" y="215900"/>
                  </a:lnTo>
                  <a:lnTo>
                    <a:pt x="25400" y="254000"/>
                  </a:lnTo>
                  <a:lnTo>
                    <a:pt x="25400" y="279400"/>
                  </a:lnTo>
                  <a:lnTo>
                    <a:pt x="25400" y="304800"/>
                  </a:lnTo>
                  <a:lnTo>
                    <a:pt x="25400" y="330200"/>
                  </a:lnTo>
                  <a:lnTo>
                    <a:pt x="25400" y="342900"/>
                  </a:lnTo>
                  <a:lnTo>
                    <a:pt x="25400" y="330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2921000" y="1003300"/>
              <a:ext cx="304801" cy="50801"/>
            </a:xfrm>
            <a:custGeom>
              <a:avLst/>
              <a:gdLst/>
              <a:ahLst/>
              <a:cxnLst/>
              <a:rect l="0" t="0" r="0" b="0"/>
              <a:pathLst>
                <a:path w="304801" h="50801">
                  <a:moveTo>
                    <a:pt x="0" y="50800"/>
                  </a:moveTo>
                  <a:lnTo>
                    <a:pt x="38100" y="25400"/>
                  </a:lnTo>
                  <a:lnTo>
                    <a:pt x="76200" y="12700"/>
                  </a:lnTo>
                  <a:lnTo>
                    <a:pt x="114300" y="12700"/>
                  </a:lnTo>
                  <a:lnTo>
                    <a:pt x="152400" y="0"/>
                  </a:lnTo>
                  <a:lnTo>
                    <a:pt x="190500" y="0"/>
                  </a:lnTo>
                  <a:lnTo>
                    <a:pt x="228600" y="0"/>
                  </a:lnTo>
                  <a:lnTo>
                    <a:pt x="254000" y="0"/>
                  </a:lnTo>
                  <a:lnTo>
                    <a:pt x="279400" y="12700"/>
                  </a:lnTo>
                  <a:lnTo>
                    <a:pt x="3048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3619500" y="762000"/>
              <a:ext cx="228601" cy="457201"/>
            </a:xfrm>
            <a:custGeom>
              <a:avLst/>
              <a:gdLst/>
              <a:ahLst/>
              <a:cxnLst/>
              <a:rect l="0" t="0" r="0" b="0"/>
              <a:pathLst>
                <a:path w="228601" h="457201">
                  <a:moveTo>
                    <a:pt x="203200" y="101600"/>
                  </a:moveTo>
                  <a:lnTo>
                    <a:pt x="215900" y="88900"/>
                  </a:lnTo>
                  <a:lnTo>
                    <a:pt x="215900" y="76200"/>
                  </a:lnTo>
                  <a:lnTo>
                    <a:pt x="190500" y="38100"/>
                  </a:lnTo>
                  <a:lnTo>
                    <a:pt x="177800" y="12700"/>
                  </a:lnTo>
                  <a:lnTo>
                    <a:pt x="152400" y="0"/>
                  </a:lnTo>
                  <a:lnTo>
                    <a:pt x="127000" y="0"/>
                  </a:lnTo>
                  <a:lnTo>
                    <a:pt x="101600" y="0"/>
                  </a:lnTo>
                  <a:lnTo>
                    <a:pt x="76200" y="12700"/>
                  </a:lnTo>
                  <a:lnTo>
                    <a:pt x="50800" y="38100"/>
                  </a:lnTo>
                  <a:lnTo>
                    <a:pt x="38100" y="76200"/>
                  </a:lnTo>
                  <a:lnTo>
                    <a:pt x="12700" y="127000"/>
                  </a:lnTo>
                  <a:lnTo>
                    <a:pt x="0" y="165100"/>
                  </a:lnTo>
                  <a:lnTo>
                    <a:pt x="0" y="228600"/>
                  </a:lnTo>
                  <a:lnTo>
                    <a:pt x="12700" y="279400"/>
                  </a:lnTo>
                  <a:lnTo>
                    <a:pt x="25400" y="330200"/>
                  </a:lnTo>
                  <a:lnTo>
                    <a:pt x="38100" y="381000"/>
                  </a:lnTo>
                  <a:lnTo>
                    <a:pt x="63500" y="419100"/>
                  </a:lnTo>
                  <a:lnTo>
                    <a:pt x="101600" y="444500"/>
                  </a:lnTo>
                  <a:lnTo>
                    <a:pt x="127000" y="457200"/>
                  </a:lnTo>
                  <a:lnTo>
                    <a:pt x="152400" y="457200"/>
                  </a:lnTo>
                  <a:lnTo>
                    <a:pt x="177800" y="457200"/>
                  </a:lnTo>
                  <a:lnTo>
                    <a:pt x="190500" y="444500"/>
                  </a:lnTo>
                  <a:lnTo>
                    <a:pt x="215900" y="431800"/>
                  </a:lnTo>
                  <a:lnTo>
                    <a:pt x="215900" y="406400"/>
                  </a:lnTo>
                  <a:lnTo>
                    <a:pt x="228600" y="393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3924300" y="1041400"/>
              <a:ext cx="139701" cy="190501"/>
            </a:xfrm>
            <a:custGeom>
              <a:avLst/>
              <a:gdLst/>
              <a:ahLst/>
              <a:cxnLst/>
              <a:rect l="0" t="0" r="0" b="0"/>
              <a:pathLst>
                <a:path w="139701" h="190501">
                  <a:moveTo>
                    <a:pt x="12700" y="0"/>
                  </a:moveTo>
                  <a:lnTo>
                    <a:pt x="12700" y="88900"/>
                  </a:lnTo>
                  <a:lnTo>
                    <a:pt x="25400" y="114300"/>
                  </a:lnTo>
                  <a:lnTo>
                    <a:pt x="25400" y="152400"/>
                  </a:lnTo>
                  <a:lnTo>
                    <a:pt x="38100" y="177800"/>
                  </a:lnTo>
                  <a:lnTo>
                    <a:pt x="63500" y="190500"/>
                  </a:lnTo>
                  <a:lnTo>
                    <a:pt x="88900" y="190500"/>
                  </a:lnTo>
                  <a:lnTo>
                    <a:pt x="88900" y="177800"/>
                  </a:lnTo>
                  <a:lnTo>
                    <a:pt x="114300" y="165100"/>
                  </a:lnTo>
                  <a:lnTo>
                    <a:pt x="127000" y="139700"/>
                  </a:lnTo>
                  <a:lnTo>
                    <a:pt x="139700" y="114300"/>
                  </a:lnTo>
                  <a:lnTo>
                    <a:pt x="139700" y="76200"/>
                  </a:lnTo>
                  <a:lnTo>
                    <a:pt x="127000" y="50800"/>
                  </a:lnTo>
                  <a:lnTo>
                    <a:pt x="114300" y="25400"/>
                  </a:lnTo>
                  <a:lnTo>
                    <a:pt x="88900" y="25400"/>
                  </a:lnTo>
                  <a:lnTo>
                    <a:pt x="63500" y="25400"/>
                  </a:lnTo>
                  <a:lnTo>
                    <a:pt x="38100" y="38100"/>
                  </a:lnTo>
                  <a:lnTo>
                    <a:pt x="25400" y="50800"/>
                  </a:lnTo>
                  <a:lnTo>
                    <a:pt x="12700" y="50800"/>
                  </a:lnTo>
                  <a:lnTo>
                    <a:pt x="0" y="50800"/>
                  </a:lnTo>
                  <a:lnTo>
                    <a:pt x="0" y="50800"/>
                  </a:lnTo>
                  <a:lnTo>
                    <a:pt x="25400" y="63500"/>
                  </a:lnTo>
                  <a:lnTo>
                    <a:pt x="254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4102100" y="1028700"/>
              <a:ext cx="279401" cy="190501"/>
            </a:xfrm>
            <a:custGeom>
              <a:avLst/>
              <a:gdLst/>
              <a:ahLst/>
              <a:cxnLst/>
              <a:rect l="0" t="0" r="0" b="0"/>
              <a:pathLst>
                <a:path w="279401" h="190501">
                  <a:moveTo>
                    <a:pt x="0" y="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25400" y="190500"/>
                  </a:lnTo>
                  <a:lnTo>
                    <a:pt x="25400" y="190500"/>
                  </a:lnTo>
                  <a:lnTo>
                    <a:pt x="25400" y="177800"/>
                  </a:lnTo>
                  <a:lnTo>
                    <a:pt x="50800" y="88900"/>
                  </a:lnTo>
                  <a:lnTo>
                    <a:pt x="63500" y="50800"/>
                  </a:lnTo>
                  <a:lnTo>
                    <a:pt x="76200" y="38100"/>
                  </a:lnTo>
                  <a:lnTo>
                    <a:pt x="88900" y="12700"/>
                  </a:lnTo>
                  <a:lnTo>
                    <a:pt x="88900" y="12700"/>
                  </a:lnTo>
                  <a:lnTo>
                    <a:pt x="101600" y="25400"/>
                  </a:lnTo>
                  <a:lnTo>
                    <a:pt x="114300" y="38100"/>
                  </a:lnTo>
                  <a:lnTo>
                    <a:pt x="127000" y="63500"/>
                  </a:lnTo>
                  <a:lnTo>
                    <a:pt x="127000" y="101600"/>
                  </a:lnTo>
                  <a:lnTo>
                    <a:pt x="127000" y="127000"/>
                  </a:lnTo>
                  <a:lnTo>
                    <a:pt x="139700" y="152400"/>
                  </a:lnTo>
                  <a:lnTo>
                    <a:pt x="139700" y="165100"/>
                  </a:lnTo>
                  <a:lnTo>
                    <a:pt x="152400" y="190500"/>
                  </a:lnTo>
                  <a:lnTo>
                    <a:pt x="152400" y="177800"/>
                  </a:lnTo>
                  <a:lnTo>
                    <a:pt x="152400" y="165100"/>
                  </a:lnTo>
                  <a:lnTo>
                    <a:pt x="152400" y="152400"/>
                  </a:lnTo>
                  <a:lnTo>
                    <a:pt x="177800" y="63500"/>
                  </a:lnTo>
                  <a:lnTo>
                    <a:pt x="190500" y="25400"/>
                  </a:lnTo>
                  <a:lnTo>
                    <a:pt x="203200" y="12700"/>
                  </a:lnTo>
                  <a:lnTo>
                    <a:pt x="190500" y="12700"/>
                  </a:lnTo>
                  <a:lnTo>
                    <a:pt x="203200" y="12700"/>
                  </a:lnTo>
                  <a:lnTo>
                    <a:pt x="228600" y="25400"/>
                  </a:lnTo>
                  <a:lnTo>
                    <a:pt x="241300" y="38100"/>
                  </a:lnTo>
                  <a:lnTo>
                    <a:pt x="241300" y="63500"/>
                  </a:lnTo>
                  <a:lnTo>
                    <a:pt x="266700" y="101600"/>
                  </a:lnTo>
                  <a:lnTo>
                    <a:pt x="266700" y="127000"/>
                  </a:lnTo>
                  <a:lnTo>
                    <a:pt x="279400" y="152400"/>
                  </a:lnTo>
                  <a:lnTo>
                    <a:pt x="279400" y="165100"/>
                  </a:lnTo>
                  <a:lnTo>
                    <a:pt x="2794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4483100" y="1041400"/>
              <a:ext cx="254001" cy="190501"/>
            </a:xfrm>
            <a:custGeom>
              <a:avLst/>
              <a:gdLst/>
              <a:ahLst/>
              <a:cxnLst/>
              <a:rect l="0" t="0" r="0" b="0"/>
              <a:pathLst>
                <a:path w="254001" h="190501">
                  <a:moveTo>
                    <a:pt x="0" y="25400"/>
                  </a:moveTo>
                  <a:lnTo>
                    <a:pt x="0" y="25400"/>
                  </a:lnTo>
                  <a:lnTo>
                    <a:pt x="12700" y="88900"/>
                  </a:lnTo>
                  <a:lnTo>
                    <a:pt x="127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38100" y="177800"/>
                  </a:lnTo>
                  <a:lnTo>
                    <a:pt x="38100" y="177800"/>
                  </a:lnTo>
                  <a:lnTo>
                    <a:pt x="38100" y="165100"/>
                  </a:lnTo>
                  <a:lnTo>
                    <a:pt x="38100" y="152400"/>
                  </a:lnTo>
                  <a:lnTo>
                    <a:pt x="50800" y="76200"/>
                  </a:lnTo>
                  <a:lnTo>
                    <a:pt x="63500" y="50800"/>
                  </a:lnTo>
                  <a:lnTo>
                    <a:pt x="76200" y="25400"/>
                  </a:lnTo>
                  <a:lnTo>
                    <a:pt x="63500" y="25400"/>
                  </a:lnTo>
                  <a:lnTo>
                    <a:pt x="76200" y="25400"/>
                  </a:lnTo>
                  <a:lnTo>
                    <a:pt x="101600" y="50800"/>
                  </a:lnTo>
                  <a:lnTo>
                    <a:pt x="101600" y="76200"/>
                  </a:lnTo>
                  <a:lnTo>
                    <a:pt x="101600" y="88900"/>
                  </a:lnTo>
                  <a:lnTo>
                    <a:pt x="114300" y="114300"/>
                  </a:lnTo>
                  <a:lnTo>
                    <a:pt x="114300" y="139700"/>
                  </a:lnTo>
                  <a:lnTo>
                    <a:pt x="114300" y="152400"/>
                  </a:lnTo>
                  <a:lnTo>
                    <a:pt x="114300" y="165100"/>
                  </a:lnTo>
                  <a:lnTo>
                    <a:pt x="114300" y="177800"/>
                  </a:lnTo>
                  <a:lnTo>
                    <a:pt x="114300" y="165100"/>
                  </a:lnTo>
                  <a:lnTo>
                    <a:pt x="114300" y="152400"/>
                  </a:lnTo>
                  <a:lnTo>
                    <a:pt x="127000" y="139700"/>
                  </a:lnTo>
                  <a:lnTo>
                    <a:pt x="152400" y="50800"/>
                  </a:lnTo>
                  <a:lnTo>
                    <a:pt x="165100" y="25400"/>
                  </a:lnTo>
                  <a:lnTo>
                    <a:pt x="165100" y="12700"/>
                  </a:lnTo>
                  <a:lnTo>
                    <a:pt x="177800" y="0"/>
                  </a:lnTo>
                  <a:lnTo>
                    <a:pt x="177800" y="0"/>
                  </a:lnTo>
                  <a:lnTo>
                    <a:pt x="177800" y="0"/>
                  </a:lnTo>
                  <a:lnTo>
                    <a:pt x="190500" y="50800"/>
                  </a:lnTo>
                  <a:lnTo>
                    <a:pt x="203200" y="76200"/>
                  </a:lnTo>
                  <a:lnTo>
                    <a:pt x="215900" y="101600"/>
                  </a:lnTo>
                  <a:lnTo>
                    <a:pt x="215900" y="127000"/>
                  </a:lnTo>
                  <a:lnTo>
                    <a:pt x="228600" y="152400"/>
                  </a:lnTo>
                  <a:lnTo>
                    <a:pt x="228600" y="177800"/>
                  </a:lnTo>
                  <a:lnTo>
                    <a:pt x="228600" y="190500"/>
                  </a:lnTo>
                  <a:lnTo>
                    <a:pt x="254000" y="165100"/>
                  </a:lnTo>
                  <a:lnTo>
                    <a:pt x="2540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4775200" y="1130300"/>
              <a:ext cx="114301" cy="101601"/>
            </a:xfrm>
            <a:custGeom>
              <a:avLst/>
              <a:gdLst/>
              <a:ahLst/>
              <a:cxnLst/>
              <a:rect l="0" t="0" r="0" b="0"/>
              <a:pathLst>
                <a:path w="114301" h="101601">
                  <a:moveTo>
                    <a:pt x="25400" y="76200"/>
                  </a:moveTo>
                  <a:lnTo>
                    <a:pt x="25400" y="1016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88900" y="88900"/>
                  </a:lnTo>
                  <a:lnTo>
                    <a:pt x="114300" y="88900"/>
                  </a:lnTo>
                  <a:lnTo>
                    <a:pt x="114300" y="63500"/>
                  </a:lnTo>
                  <a:lnTo>
                    <a:pt x="114300" y="50800"/>
                  </a:lnTo>
                  <a:lnTo>
                    <a:pt x="114300" y="25400"/>
                  </a:lnTo>
                  <a:lnTo>
                    <a:pt x="101600" y="12700"/>
                  </a:lnTo>
                  <a:lnTo>
                    <a:pt x="88900" y="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4953000" y="1066800"/>
              <a:ext cx="292101" cy="190501"/>
            </a:xfrm>
            <a:custGeom>
              <a:avLst/>
              <a:gdLst/>
              <a:ahLst/>
              <a:cxnLst/>
              <a:rect l="0" t="0" r="0" b="0"/>
              <a:pathLst>
                <a:path w="292101" h="190501">
                  <a:moveTo>
                    <a:pt x="0" y="25400"/>
                  </a:moveTo>
                  <a:lnTo>
                    <a:pt x="12700" y="762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38100" y="152400"/>
                  </a:lnTo>
                  <a:lnTo>
                    <a:pt x="38100" y="177800"/>
                  </a:lnTo>
                  <a:lnTo>
                    <a:pt x="50800" y="190500"/>
                  </a:lnTo>
                  <a:lnTo>
                    <a:pt x="50800" y="177800"/>
                  </a:lnTo>
                  <a:lnTo>
                    <a:pt x="50800" y="177800"/>
                  </a:lnTo>
                  <a:lnTo>
                    <a:pt x="50800" y="165100"/>
                  </a:lnTo>
                  <a:lnTo>
                    <a:pt x="88900" y="63500"/>
                  </a:lnTo>
                  <a:lnTo>
                    <a:pt x="114300" y="25400"/>
                  </a:lnTo>
                  <a:lnTo>
                    <a:pt x="127000" y="1270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77800" y="25400"/>
                  </a:lnTo>
                  <a:lnTo>
                    <a:pt x="190500" y="38100"/>
                  </a:lnTo>
                  <a:lnTo>
                    <a:pt x="203200" y="76200"/>
                  </a:lnTo>
                  <a:lnTo>
                    <a:pt x="215900" y="101600"/>
                  </a:lnTo>
                  <a:lnTo>
                    <a:pt x="241300" y="127000"/>
                  </a:lnTo>
                  <a:lnTo>
                    <a:pt x="241300" y="152400"/>
                  </a:lnTo>
                  <a:lnTo>
                    <a:pt x="266700" y="165100"/>
                  </a:lnTo>
                  <a:lnTo>
                    <a:pt x="254000" y="177800"/>
                  </a:lnTo>
                  <a:lnTo>
                    <a:pt x="266700" y="177800"/>
                  </a:lnTo>
                  <a:lnTo>
                    <a:pt x="2921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6108700" y="863600"/>
              <a:ext cx="38101" cy="381001"/>
            </a:xfrm>
            <a:custGeom>
              <a:avLst/>
              <a:gdLst/>
              <a:ahLst/>
              <a:cxnLst/>
              <a:rect l="0" t="0" r="0" b="0"/>
              <a:pathLst>
                <a:path w="38101" h="381001">
                  <a:moveTo>
                    <a:pt x="12700" y="0"/>
                  </a:moveTo>
                  <a:lnTo>
                    <a:pt x="0" y="50800"/>
                  </a:lnTo>
                  <a:lnTo>
                    <a:pt x="12700" y="88900"/>
                  </a:lnTo>
                  <a:lnTo>
                    <a:pt x="25400" y="139700"/>
                  </a:lnTo>
                  <a:lnTo>
                    <a:pt x="25400" y="177800"/>
                  </a:lnTo>
                  <a:lnTo>
                    <a:pt x="38100" y="228600"/>
                  </a:lnTo>
                  <a:lnTo>
                    <a:pt x="38100" y="266700"/>
                  </a:lnTo>
                  <a:lnTo>
                    <a:pt x="38100" y="304800"/>
                  </a:lnTo>
                  <a:lnTo>
                    <a:pt x="38100" y="342900"/>
                  </a:lnTo>
                  <a:lnTo>
                    <a:pt x="38100" y="355600"/>
                  </a:lnTo>
                  <a:lnTo>
                    <a:pt x="38100" y="381000"/>
                  </a:lnTo>
                  <a:lnTo>
                    <a:pt x="38100" y="368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6134100" y="800100"/>
              <a:ext cx="279401" cy="63501"/>
            </a:xfrm>
            <a:custGeom>
              <a:avLst/>
              <a:gdLst/>
              <a:ahLst/>
              <a:cxnLst/>
              <a:rect l="0" t="0" r="0" b="0"/>
              <a:pathLst>
                <a:path w="279401" h="63501">
                  <a:moveTo>
                    <a:pt x="0" y="63500"/>
                  </a:moveTo>
                  <a:lnTo>
                    <a:pt x="12700" y="63500"/>
                  </a:lnTo>
                  <a:lnTo>
                    <a:pt x="12700" y="63500"/>
                  </a:lnTo>
                  <a:lnTo>
                    <a:pt x="88900" y="25400"/>
                  </a:lnTo>
                  <a:lnTo>
                    <a:pt x="114300" y="25400"/>
                  </a:lnTo>
                  <a:lnTo>
                    <a:pt x="152400" y="12700"/>
                  </a:lnTo>
                  <a:lnTo>
                    <a:pt x="177800" y="0"/>
                  </a:lnTo>
                  <a:lnTo>
                    <a:pt x="215900" y="0"/>
                  </a:lnTo>
                  <a:lnTo>
                    <a:pt x="241300" y="0"/>
                  </a:lnTo>
                  <a:lnTo>
                    <a:pt x="254000" y="0"/>
                  </a:lnTo>
                  <a:lnTo>
                    <a:pt x="279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6146800" y="977900"/>
              <a:ext cx="203201" cy="63501"/>
            </a:xfrm>
            <a:custGeom>
              <a:avLst/>
              <a:gdLst/>
              <a:ahLst/>
              <a:cxnLst/>
              <a:rect l="0" t="0" r="0" b="0"/>
              <a:pathLst>
                <a:path w="203201" h="63501">
                  <a:moveTo>
                    <a:pt x="0" y="50800"/>
                  </a:moveTo>
                  <a:lnTo>
                    <a:pt x="0" y="63500"/>
                  </a:lnTo>
                  <a:lnTo>
                    <a:pt x="0" y="63500"/>
                  </a:lnTo>
                  <a:lnTo>
                    <a:pt x="12700" y="63500"/>
                  </a:lnTo>
                  <a:lnTo>
                    <a:pt x="63500" y="50800"/>
                  </a:lnTo>
                  <a:lnTo>
                    <a:pt x="88900" y="25400"/>
                  </a:lnTo>
                  <a:lnTo>
                    <a:pt x="127000" y="25400"/>
                  </a:lnTo>
                  <a:lnTo>
                    <a:pt x="152400" y="12700"/>
                  </a:lnTo>
                  <a:lnTo>
                    <a:pt x="190500" y="0"/>
                  </a:lnTo>
                  <a:lnTo>
                    <a:pt x="2032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6426200" y="939800"/>
              <a:ext cx="228601" cy="241301"/>
            </a:xfrm>
            <a:custGeom>
              <a:avLst/>
              <a:gdLst/>
              <a:ahLst/>
              <a:cxnLst/>
              <a:rect l="0" t="0" r="0" b="0"/>
              <a:pathLst>
                <a:path w="228601" h="241301">
                  <a:moveTo>
                    <a:pt x="127000" y="0"/>
                  </a:moveTo>
                  <a:lnTo>
                    <a:pt x="88900" y="12700"/>
                  </a:lnTo>
                  <a:lnTo>
                    <a:pt x="63500" y="38100"/>
                  </a:lnTo>
                  <a:lnTo>
                    <a:pt x="38100" y="50800"/>
                  </a:lnTo>
                  <a:lnTo>
                    <a:pt x="25400" y="762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12700" y="215900"/>
                  </a:lnTo>
                  <a:lnTo>
                    <a:pt x="0" y="215900"/>
                  </a:lnTo>
                  <a:lnTo>
                    <a:pt x="12700" y="215900"/>
                  </a:lnTo>
                  <a:lnTo>
                    <a:pt x="50800" y="203200"/>
                  </a:lnTo>
                  <a:lnTo>
                    <a:pt x="76200" y="190500"/>
                  </a:lnTo>
                  <a:lnTo>
                    <a:pt x="88900" y="152400"/>
                  </a:lnTo>
                  <a:lnTo>
                    <a:pt x="101600" y="127000"/>
                  </a:lnTo>
                  <a:lnTo>
                    <a:pt x="114300" y="101600"/>
                  </a:lnTo>
                  <a:lnTo>
                    <a:pt x="114300" y="63500"/>
                  </a:lnTo>
                  <a:lnTo>
                    <a:pt x="114300" y="50800"/>
                  </a:lnTo>
                  <a:lnTo>
                    <a:pt x="114300" y="38100"/>
                  </a:lnTo>
                  <a:lnTo>
                    <a:pt x="114300" y="50800"/>
                  </a:lnTo>
                  <a:lnTo>
                    <a:pt x="114300" y="63500"/>
                  </a:lnTo>
                  <a:lnTo>
                    <a:pt x="114300" y="63500"/>
                  </a:lnTo>
                  <a:lnTo>
                    <a:pt x="152400" y="165100"/>
                  </a:lnTo>
                  <a:lnTo>
                    <a:pt x="152400" y="203200"/>
                  </a:lnTo>
                  <a:lnTo>
                    <a:pt x="177800" y="215900"/>
                  </a:lnTo>
                  <a:lnTo>
                    <a:pt x="190500" y="241300"/>
                  </a:lnTo>
                  <a:lnTo>
                    <a:pt x="215900" y="241300"/>
                  </a:lnTo>
                  <a:lnTo>
                    <a:pt x="2286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6731000" y="977900"/>
              <a:ext cx="139701" cy="165101"/>
            </a:xfrm>
            <a:custGeom>
              <a:avLst/>
              <a:gdLst/>
              <a:ahLst/>
              <a:cxnLst/>
              <a:rect l="0" t="0" r="0" b="0"/>
              <a:pathLst>
                <a:path w="139701" h="165101">
                  <a:moveTo>
                    <a:pt x="50800" y="0"/>
                  </a:moveTo>
                  <a:lnTo>
                    <a:pt x="50800" y="0"/>
                  </a:lnTo>
                  <a:lnTo>
                    <a:pt x="127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38100" y="165100"/>
                  </a:lnTo>
                  <a:lnTo>
                    <a:pt x="50800" y="165100"/>
                  </a:lnTo>
                  <a:lnTo>
                    <a:pt x="76200" y="165100"/>
                  </a:lnTo>
                  <a:lnTo>
                    <a:pt x="101600" y="152400"/>
                  </a:lnTo>
                  <a:lnTo>
                    <a:pt x="114300" y="139700"/>
                  </a:lnTo>
                  <a:lnTo>
                    <a:pt x="139700" y="114300"/>
                  </a:lnTo>
                  <a:lnTo>
                    <a:pt x="1397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6997700" y="825500"/>
              <a:ext cx="25401" cy="330201"/>
            </a:xfrm>
            <a:custGeom>
              <a:avLst/>
              <a:gdLst/>
              <a:ahLst/>
              <a:cxnLst/>
              <a:rect l="0" t="0" r="0" b="0"/>
              <a:pathLst>
                <a:path w="25401" h="3302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101600"/>
                  </a:lnTo>
                  <a:lnTo>
                    <a:pt x="0" y="139700"/>
                  </a:lnTo>
                  <a:lnTo>
                    <a:pt x="0" y="177800"/>
                  </a:lnTo>
                  <a:lnTo>
                    <a:pt x="12700" y="215900"/>
                  </a:lnTo>
                  <a:lnTo>
                    <a:pt x="12700" y="241300"/>
                  </a:lnTo>
                  <a:lnTo>
                    <a:pt x="12700" y="266700"/>
                  </a:lnTo>
                  <a:lnTo>
                    <a:pt x="12700" y="304800"/>
                  </a:lnTo>
                  <a:lnTo>
                    <a:pt x="25400" y="317500"/>
                  </a:lnTo>
                  <a:lnTo>
                    <a:pt x="25400" y="330200"/>
                  </a:lnTo>
                  <a:lnTo>
                    <a:pt x="25400" y="330200"/>
                  </a:lnTo>
                  <a:lnTo>
                    <a:pt x="12700" y="330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6908800" y="952500"/>
              <a:ext cx="215901" cy="38101"/>
            </a:xfrm>
            <a:custGeom>
              <a:avLst/>
              <a:gdLst/>
              <a:ahLst/>
              <a:cxnLst/>
              <a:rect l="0" t="0" r="0" b="0"/>
              <a:pathLst>
                <a:path w="215901" h="38101">
                  <a:moveTo>
                    <a:pt x="0" y="38100"/>
                  </a:moveTo>
                  <a:lnTo>
                    <a:pt x="50800" y="25400"/>
                  </a:lnTo>
                  <a:lnTo>
                    <a:pt x="76200" y="25400"/>
                  </a:lnTo>
                  <a:lnTo>
                    <a:pt x="114300" y="12700"/>
                  </a:lnTo>
                  <a:lnTo>
                    <a:pt x="1397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7112000" y="1003300"/>
              <a:ext cx="152401" cy="152401"/>
            </a:xfrm>
            <a:custGeom>
              <a:avLst/>
              <a:gdLst/>
              <a:ahLst/>
              <a:cxnLst/>
              <a:rect l="0" t="0" r="0" b="0"/>
              <a:pathLst>
                <a:path w="152401" h="152401">
                  <a:moveTo>
                    <a:pt x="63500" y="38100"/>
                  </a:moveTo>
                  <a:lnTo>
                    <a:pt x="63500" y="50800"/>
                  </a:lnTo>
                  <a:lnTo>
                    <a:pt x="63500" y="101600"/>
                  </a:lnTo>
                  <a:lnTo>
                    <a:pt x="76200" y="127000"/>
                  </a:lnTo>
                  <a:lnTo>
                    <a:pt x="88900" y="152400"/>
                  </a:lnTo>
                  <a:lnTo>
                    <a:pt x="88900" y="152400"/>
                  </a:lnTo>
                  <a:lnTo>
                    <a:pt x="114300" y="152400"/>
                  </a:lnTo>
                  <a:lnTo>
                    <a:pt x="127000" y="152400"/>
                  </a:lnTo>
                  <a:lnTo>
                    <a:pt x="139700" y="139700"/>
                  </a:lnTo>
                  <a:lnTo>
                    <a:pt x="152400" y="127000"/>
                  </a:lnTo>
                  <a:lnTo>
                    <a:pt x="152400" y="101600"/>
                  </a:lnTo>
                  <a:lnTo>
                    <a:pt x="152400" y="76200"/>
                  </a:lnTo>
                  <a:lnTo>
                    <a:pt x="139700" y="63500"/>
                  </a:lnTo>
                  <a:lnTo>
                    <a:pt x="127000" y="38100"/>
                  </a:lnTo>
                  <a:lnTo>
                    <a:pt x="114300" y="25400"/>
                  </a:lnTo>
                  <a:lnTo>
                    <a:pt x="88900" y="1270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12700"/>
                  </a:lnTo>
                  <a:lnTo>
                    <a:pt x="0" y="25400"/>
                  </a:lnTo>
                  <a:lnTo>
                    <a:pt x="38100" y="38100"/>
                  </a:lnTo>
                  <a:lnTo>
                    <a:pt x="508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7327900" y="1041400"/>
              <a:ext cx="203201" cy="152401"/>
            </a:xfrm>
            <a:custGeom>
              <a:avLst/>
              <a:gdLst/>
              <a:ahLst/>
              <a:cxnLst/>
              <a:rect l="0" t="0" r="0" b="0"/>
              <a:pathLst>
                <a:path w="203201" h="152401">
                  <a:moveTo>
                    <a:pt x="0" y="0"/>
                  </a:moveTo>
                  <a:lnTo>
                    <a:pt x="12700" y="25400"/>
                  </a:lnTo>
                  <a:lnTo>
                    <a:pt x="25400" y="38100"/>
                  </a:lnTo>
                  <a:lnTo>
                    <a:pt x="25400" y="63500"/>
                  </a:lnTo>
                  <a:lnTo>
                    <a:pt x="38100" y="88900"/>
                  </a:lnTo>
                  <a:lnTo>
                    <a:pt x="50800" y="101600"/>
                  </a:lnTo>
                  <a:lnTo>
                    <a:pt x="50800" y="127000"/>
                  </a:lnTo>
                  <a:lnTo>
                    <a:pt x="50800" y="152400"/>
                  </a:lnTo>
                  <a:lnTo>
                    <a:pt x="50800" y="152400"/>
                  </a:lnTo>
                  <a:lnTo>
                    <a:pt x="50800" y="152400"/>
                  </a:lnTo>
                  <a:lnTo>
                    <a:pt x="38100" y="139700"/>
                  </a:lnTo>
                  <a:lnTo>
                    <a:pt x="50800" y="76200"/>
                  </a:lnTo>
                  <a:lnTo>
                    <a:pt x="50800" y="50800"/>
                  </a:lnTo>
                  <a:lnTo>
                    <a:pt x="63500" y="254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032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495300" y="2298700"/>
              <a:ext cx="215901" cy="381001"/>
            </a:xfrm>
            <a:custGeom>
              <a:avLst/>
              <a:gdLst/>
              <a:ahLst/>
              <a:cxnLst/>
              <a:rect l="0" t="0" r="0" b="0"/>
              <a:pathLst>
                <a:path w="215901" h="381001">
                  <a:moveTo>
                    <a:pt x="0" y="63500"/>
                  </a:moveTo>
                  <a:lnTo>
                    <a:pt x="0" y="50800"/>
                  </a:lnTo>
                  <a:lnTo>
                    <a:pt x="25400" y="38100"/>
                  </a:lnTo>
                  <a:lnTo>
                    <a:pt x="50800" y="1270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52400" y="38100"/>
                  </a:lnTo>
                  <a:lnTo>
                    <a:pt x="152400" y="50800"/>
                  </a:lnTo>
                  <a:lnTo>
                    <a:pt x="152400" y="76200"/>
                  </a:lnTo>
                  <a:lnTo>
                    <a:pt x="139700" y="101600"/>
                  </a:lnTo>
                  <a:lnTo>
                    <a:pt x="127000" y="127000"/>
                  </a:lnTo>
                  <a:lnTo>
                    <a:pt x="101600" y="152400"/>
                  </a:lnTo>
                  <a:lnTo>
                    <a:pt x="76200" y="177800"/>
                  </a:lnTo>
                  <a:lnTo>
                    <a:pt x="63500" y="177800"/>
                  </a:lnTo>
                  <a:lnTo>
                    <a:pt x="50800" y="190500"/>
                  </a:lnTo>
                  <a:lnTo>
                    <a:pt x="63500" y="190500"/>
                  </a:lnTo>
                  <a:lnTo>
                    <a:pt x="76200" y="177800"/>
                  </a:lnTo>
                  <a:lnTo>
                    <a:pt x="152400" y="177800"/>
                  </a:lnTo>
                  <a:lnTo>
                    <a:pt x="177800" y="177800"/>
                  </a:lnTo>
                  <a:lnTo>
                    <a:pt x="203200" y="203200"/>
                  </a:lnTo>
                  <a:lnTo>
                    <a:pt x="215900" y="215900"/>
                  </a:lnTo>
                  <a:lnTo>
                    <a:pt x="215900" y="241300"/>
                  </a:lnTo>
                  <a:lnTo>
                    <a:pt x="215900" y="266700"/>
                  </a:lnTo>
                  <a:lnTo>
                    <a:pt x="215900" y="292100"/>
                  </a:lnTo>
                  <a:lnTo>
                    <a:pt x="190500" y="304800"/>
                  </a:lnTo>
                  <a:lnTo>
                    <a:pt x="177800" y="330200"/>
                  </a:lnTo>
                  <a:lnTo>
                    <a:pt x="152400" y="355600"/>
                  </a:lnTo>
                  <a:lnTo>
                    <a:pt x="127000" y="368300"/>
                  </a:lnTo>
                  <a:lnTo>
                    <a:pt x="88900" y="368300"/>
                  </a:lnTo>
                  <a:lnTo>
                    <a:pt x="63500" y="381000"/>
                  </a:lnTo>
                  <a:lnTo>
                    <a:pt x="38100" y="381000"/>
                  </a:lnTo>
                  <a:lnTo>
                    <a:pt x="25400" y="381000"/>
                  </a:lnTo>
                  <a:lnTo>
                    <a:pt x="12700" y="381000"/>
                  </a:lnTo>
                  <a:lnTo>
                    <a:pt x="25400" y="381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901700" y="2209800"/>
              <a:ext cx="139701" cy="596901"/>
            </a:xfrm>
            <a:custGeom>
              <a:avLst/>
              <a:gdLst/>
              <a:ahLst/>
              <a:cxnLst/>
              <a:rect l="0" t="0" r="0" b="0"/>
              <a:pathLst>
                <a:path w="139701" h="596901">
                  <a:moveTo>
                    <a:pt x="139700" y="0"/>
                  </a:moveTo>
                  <a:lnTo>
                    <a:pt x="127000" y="0"/>
                  </a:lnTo>
                  <a:lnTo>
                    <a:pt x="63500" y="63500"/>
                  </a:lnTo>
                  <a:lnTo>
                    <a:pt x="38100" y="101600"/>
                  </a:lnTo>
                  <a:lnTo>
                    <a:pt x="12700" y="152400"/>
                  </a:lnTo>
                  <a:lnTo>
                    <a:pt x="12700" y="203200"/>
                  </a:lnTo>
                  <a:lnTo>
                    <a:pt x="0" y="266700"/>
                  </a:lnTo>
                  <a:lnTo>
                    <a:pt x="0" y="317500"/>
                  </a:lnTo>
                  <a:lnTo>
                    <a:pt x="12700" y="368300"/>
                  </a:lnTo>
                  <a:lnTo>
                    <a:pt x="12700" y="419100"/>
                  </a:lnTo>
                  <a:lnTo>
                    <a:pt x="38100" y="469900"/>
                  </a:lnTo>
                  <a:lnTo>
                    <a:pt x="50800" y="508000"/>
                  </a:lnTo>
                  <a:lnTo>
                    <a:pt x="63500" y="546100"/>
                  </a:lnTo>
                  <a:lnTo>
                    <a:pt x="76200" y="558800"/>
                  </a:lnTo>
                  <a:lnTo>
                    <a:pt x="101600" y="571500"/>
                  </a:lnTo>
                  <a:lnTo>
                    <a:pt x="101600" y="584200"/>
                  </a:lnTo>
                  <a:lnTo>
                    <a:pt x="127000" y="596900"/>
                  </a:lnTo>
                  <a:lnTo>
                    <a:pt x="139700" y="596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1155700" y="2387600"/>
              <a:ext cx="203201" cy="279401"/>
            </a:xfrm>
            <a:custGeom>
              <a:avLst/>
              <a:gdLst/>
              <a:ahLst/>
              <a:cxnLst/>
              <a:rect l="0" t="0" r="0" b="0"/>
              <a:pathLst>
                <a:path w="203201" h="279401">
                  <a:moveTo>
                    <a:pt x="0" y="0"/>
                  </a:moveTo>
                  <a:lnTo>
                    <a:pt x="25400" y="50800"/>
                  </a:lnTo>
                  <a:lnTo>
                    <a:pt x="50800" y="76200"/>
                  </a:lnTo>
                  <a:lnTo>
                    <a:pt x="63500" y="88900"/>
                  </a:lnTo>
                  <a:lnTo>
                    <a:pt x="88900" y="127000"/>
                  </a:lnTo>
                  <a:lnTo>
                    <a:pt x="114300" y="139700"/>
                  </a:lnTo>
                  <a:lnTo>
                    <a:pt x="139700" y="165100"/>
                  </a:lnTo>
                  <a:lnTo>
                    <a:pt x="152400" y="190500"/>
                  </a:lnTo>
                  <a:lnTo>
                    <a:pt x="177800" y="215900"/>
                  </a:lnTo>
                  <a:lnTo>
                    <a:pt x="177800" y="228600"/>
                  </a:lnTo>
                  <a:lnTo>
                    <a:pt x="190500" y="241300"/>
                  </a:lnTo>
                  <a:lnTo>
                    <a:pt x="203200" y="254000"/>
                  </a:lnTo>
                  <a:lnTo>
                    <a:pt x="203200" y="266700"/>
                  </a:lnTo>
                  <a:lnTo>
                    <a:pt x="203200" y="279400"/>
                  </a:lnTo>
                  <a:lnTo>
                    <a:pt x="2032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1193800" y="2413000"/>
              <a:ext cx="127001" cy="254001"/>
            </a:xfrm>
            <a:custGeom>
              <a:avLst/>
              <a:gdLst/>
              <a:ahLst/>
              <a:cxnLst/>
              <a:rect l="0" t="0" r="0" b="0"/>
              <a:pathLst>
                <a:path w="127001" h="254001">
                  <a:moveTo>
                    <a:pt x="127000" y="0"/>
                  </a:moveTo>
                  <a:lnTo>
                    <a:pt x="127000" y="12700"/>
                  </a:lnTo>
                  <a:lnTo>
                    <a:pt x="101600" y="63500"/>
                  </a:lnTo>
                  <a:lnTo>
                    <a:pt x="88900" y="101600"/>
                  </a:lnTo>
                  <a:lnTo>
                    <a:pt x="76200" y="127000"/>
                  </a:lnTo>
                  <a:lnTo>
                    <a:pt x="50800" y="165100"/>
                  </a:lnTo>
                  <a:lnTo>
                    <a:pt x="38100" y="190500"/>
                  </a:lnTo>
                  <a:lnTo>
                    <a:pt x="25400" y="215900"/>
                  </a:lnTo>
                  <a:lnTo>
                    <a:pt x="12700" y="228600"/>
                  </a:lnTo>
                  <a:lnTo>
                    <a:pt x="0" y="254000"/>
                  </a:lnTo>
                  <a:lnTo>
                    <a:pt x="0" y="2540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397000" y="2235200"/>
              <a:ext cx="190501" cy="139701"/>
            </a:xfrm>
            <a:custGeom>
              <a:avLst/>
              <a:gdLst/>
              <a:ahLst/>
              <a:cxnLst/>
              <a:rect l="0" t="0" r="0" b="0"/>
              <a:pathLst>
                <a:path w="190501" h="139701">
                  <a:moveTo>
                    <a:pt x="0" y="38100"/>
                  </a:moveTo>
                  <a:lnTo>
                    <a:pt x="0" y="38100"/>
                  </a:lnTo>
                  <a:lnTo>
                    <a:pt x="0" y="2540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76200" y="63500"/>
                  </a:lnTo>
                  <a:lnTo>
                    <a:pt x="63500" y="88900"/>
                  </a:lnTo>
                  <a:lnTo>
                    <a:pt x="63500" y="101600"/>
                  </a:lnTo>
                  <a:lnTo>
                    <a:pt x="38100" y="127000"/>
                  </a:lnTo>
                  <a:lnTo>
                    <a:pt x="38100" y="127000"/>
                  </a:lnTo>
                  <a:lnTo>
                    <a:pt x="38100" y="127000"/>
                  </a:lnTo>
                  <a:lnTo>
                    <a:pt x="88900" y="127000"/>
                  </a:lnTo>
                  <a:lnTo>
                    <a:pt x="114300" y="127000"/>
                  </a:lnTo>
                  <a:lnTo>
                    <a:pt x="127000" y="127000"/>
                  </a:lnTo>
                  <a:lnTo>
                    <a:pt x="152400" y="127000"/>
                  </a:lnTo>
                  <a:lnTo>
                    <a:pt x="177800" y="139700"/>
                  </a:lnTo>
                  <a:lnTo>
                    <a:pt x="1905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1828800" y="2413000"/>
              <a:ext cx="25401" cy="215901"/>
            </a:xfrm>
            <a:custGeom>
              <a:avLst/>
              <a:gdLst/>
              <a:ahLst/>
              <a:cxnLst/>
              <a:rect l="0" t="0" r="0" b="0"/>
              <a:pathLst>
                <a:path w="25401" h="215901">
                  <a:moveTo>
                    <a:pt x="12700" y="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12700" y="12700"/>
                  </a:lnTo>
                  <a:lnTo>
                    <a:pt x="25400" y="635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25400" y="177800"/>
                  </a:lnTo>
                  <a:lnTo>
                    <a:pt x="25400" y="190500"/>
                  </a:lnTo>
                  <a:lnTo>
                    <a:pt x="25400" y="215900"/>
                  </a:lnTo>
                  <a:lnTo>
                    <a:pt x="254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1765300" y="2489200"/>
              <a:ext cx="279401" cy="38101"/>
            </a:xfrm>
            <a:custGeom>
              <a:avLst/>
              <a:gdLst/>
              <a:ahLst/>
              <a:cxnLst/>
              <a:rect l="0" t="0" r="0" b="0"/>
              <a:pathLst>
                <a:path w="279401" h="38101">
                  <a:moveTo>
                    <a:pt x="0" y="38100"/>
                  </a:moveTo>
                  <a:lnTo>
                    <a:pt x="12700" y="25400"/>
                  </a:lnTo>
                  <a:lnTo>
                    <a:pt x="25400" y="25400"/>
                  </a:lnTo>
                  <a:lnTo>
                    <a:pt x="101600" y="254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203200" y="12700"/>
                  </a:lnTo>
                  <a:lnTo>
                    <a:pt x="228600" y="0"/>
                  </a:lnTo>
                  <a:lnTo>
                    <a:pt x="241300" y="12700"/>
                  </a:lnTo>
                  <a:lnTo>
                    <a:pt x="266700" y="12700"/>
                  </a:lnTo>
                  <a:lnTo>
                    <a:pt x="266700" y="12700"/>
                  </a:lnTo>
                  <a:lnTo>
                    <a:pt x="2794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2146300" y="2362200"/>
              <a:ext cx="165101" cy="177801"/>
            </a:xfrm>
            <a:custGeom>
              <a:avLst/>
              <a:gdLst/>
              <a:ahLst/>
              <a:cxnLst/>
              <a:rect l="0" t="0" r="0" b="0"/>
              <a:pathLst>
                <a:path w="165101" h="177801">
                  <a:moveTo>
                    <a:pt x="12700" y="0"/>
                  </a:moveTo>
                  <a:lnTo>
                    <a:pt x="12700" y="0"/>
                  </a:lnTo>
                  <a:lnTo>
                    <a:pt x="25400" y="38100"/>
                  </a:lnTo>
                  <a:lnTo>
                    <a:pt x="25400" y="63500"/>
                  </a:lnTo>
                  <a:lnTo>
                    <a:pt x="25400" y="889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38100" y="177800"/>
                  </a:lnTo>
                  <a:lnTo>
                    <a:pt x="25400" y="177800"/>
                  </a:lnTo>
                  <a:lnTo>
                    <a:pt x="63500" y="177800"/>
                  </a:lnTo>
                  <a:lnTo>
                    <a:pt x="76200" y="177800"/>
                  </a:lnTo>
                  <a:lnTo>
                    <a:pt x="88900" y="177800"/>
                  </a:lnTo>
                  <a:lnTo>
                    <a:pt x="127000" y="177800"/>
                  </a:lnTo>
                  <a:lnTo>
                    <a:pt x="152400" y="177800"/>
                  </a:lnTo>
                  <a:lnTo>
                    <a:pt x="152400" y="177800"/>
                  </a:lnTo>
                  <a:lnTo>
                    <a:pt x="165100" y="177800"/>
                  </a:lnTo>
                  <a:lnTo>
                    <a:pt x="1651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2273300" y="2336800"/>
              <a:ext cx="50801" cy="381001"/>
            </a:xfrm>
            <a:custGeom>
              <a:avLst/>
              <a:gdLst/>
              <a:ahLst/>
              <a:cxnLst/>
              <a:rect l="0" t="0" r="0" b="0"/>
              <a:pathLst>
                <a:path w="50801" h="381001">
                  <a:moveTo>
                    <a:pt x="50800" y="0"/>
                  </a:moveTo>
                  <a:lnTo>
                    <a:pt x="38100" y="0"/>
                  </a:lnTo>
                  <a:lnTo>
                    <a:pt x="38100" y="12700"/>
                  </a:lnTo>
                  <a:lnTo>
                    <a:pt x="38100" y="101600"/>
                  </a:lnTo>
                  <a:lnTo>
                    <a:pt x="38100" y="139700"/>
                  </a:lnTo>
                  <a:lnTo>
                    <a:pt x="38100" y="177800"/>
                  </a:lnTo>
                  <a:lnTo>
                    <a:pt x="38100" y="215900"/>
                  </a:lnTo>
                  <a:lnTo>
                    <a:pt x="25400" y="254000"/>
                  </a:lnTo>
                  <a:lnTo>
                    <a:pt x="25400" y="292100"/>
                  </a:lnTo>
                  <a:lnTo>
                    <a:pt x="25400" y="317500"/>
                  </a:lnTo>
                  <a:lnTo>
                    <a:pt x="12700" y="342900"/>
                  </a:lnTo>
                  <a:lnTo>
                    <a:pt x="12700" y="355600"/>
                  </a:lnTo>
                  <a:lnTo>
                    <a:pt x="0" y="381000"/>
                  </a:lnTo>
                  <a:lnTo>
                    <a:pt x="12700" y="381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2451100" y="2451100"/>
              <a:ext cx="241301" cy="266701"/>
            </a:xfrm>
            <a:custGeom>
              <a:avLst/>
              <a:gdLst/>
              <a:ahLst/>
              <a:cxnLst/>
              <a:rect l="0" t="0" r="0" b="0"/>
              <a:pathLst>
                <a:path w="241301" h="266701">
                  <a:moveTo>
                    <a:pt x="0" y="0"/>
                  </a:moveTo>
                  <a:lnTo>
                    <a:pt x="0" y="12700"/>
                  </a:lnTo>
                  <a:lnTo>
                    <a:pt x="12700" y="25400"/>
                  </a:lnTo>
                  <a:lnTo>
                    <a:pt x="50800" y="88900"/>
                  </a:lnTo>
                  <a:lnTo>
                    <a:pt x="63500" y="127000"/>
                  </a:lnTo>
                  <a:lnTo>
                    <a:pt x="88900" y="139700"/>
                  </a:lnTo>
                  <a:lnTo>
                    <a:pt x="101600" y="152400"/>
                  </a:lnTo>
                  <a:lnTo>
                    <a:pt x="127000" y="177800"/>
                  </a:lnTo>
                  <a:lnTo>
                    <a:pt x="139700" y="203200"/>
                  </a:lnTo>
                  <a:lnTo>
                    <a:pt x="165100" y="215900"/>
                  </a:lnTo>
                  <a:lnTo>
                    <a:pt x="177800" y="241300"/>
                  </a:lnTo>
                  <a:lnTo>
                    <a:pt x="203200" y="254000"/>
                  </a:lnTo>
                  <a:lnTo>
                    <a:pt x="215900" y="266700"/>
                  </a:lnTo>
                  <a:lnTo>
                    <a:pt x="215900" y="266700"/>
                  </a:lnTo>
                  <a:lnTo>
                    <a:pt x="24130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2514600" y="2438400"/>
              <a:ext cx="152401" cy="292101"/>
            </a:xfrm>
            <a:custGeom>
              <a:avLst/>
              <a:gdLst/>
              <a:ahLst/>
              <a:cxnLst/>
              <a:rect l="0" t="0" r="0" b="0"/>
              <a:pathLst>
                <a:path w="152401" h="292101">
                  <a:moveTo>
                    <a:pt x="152400" y="0"/>
                  </a:moveTo>
                  <a:lnTo>
                    <a:pt x="139700" y="12700"/>
                  </a:lnTo>
                  <a:lnTo>
                    <a:pt x="127000" y="38100"/>
                  </a:lnTo>
                  <a:lnTo>
                    <a:pt x="114300" y="63500"/>
                  </a:lnTo>
                  <a:lnTo>
                    <a:pt x="101600" y="101600"/>
                  </a:lnTo>
                  <a:lnTo>
                    <a:pt x="88900" y="127000"/>
                  </a:lnTo>
                  <a:lnTo>
                    <a:pt x="63500" y="165100"/>
                  </a:lnTo>
                  <a:lnTo>
                    <a:pt x="63500" y="190500"/>
                  </a:lnTo>
                  <a:lnTo>
                    <a:pt x="50800" y="215900"/>
                  </a:lnTo>
                  <a:lnTo>
                    <a:pt x="25400" y="241300"/>
                  </a:lnTo>
                  <a:lnTo>
                    <a:pt x="25400" y="266700"/>
                  </a:lnTo>
                  <a:lnTo>
                    <a:pt x="0" y="279400"/>
                  </a:lnTo>
                  <a:lnTo>
                    <a:pt x="0" y="292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2857500" y="2565400"/>
              <a:ext cx="266701" cy="12701"/>
            </a:xfrm>
            <a:custGeom>
              <a:avLst/>
              <a:gdLst/>
              <a:ahLst/>
              <a:cxnLst/>
              <a:rect l="0" t="0" r="0" b="0"/>
              <a:pathLst>
                <a:path w="266701" h="12701">
                  <a:moveTo>
                    <a:pt x="0" y="0"/>
                  </a:moveTo>
                  <a:lnTo>
                    <a:pt x="12700" y="0"/>
                  </a:lnTo>
                  <a:lnTo>
                    <a:pt x="38100" y="1270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77800" y="12700"/>
                  </a:lnTo>
                  <a:lnTo>
                    <a:pt x="203200" y="12700"/>
                  </a:lnTo>
                  <a:lnTo>
                    <a:pt x="228600" y="12700"/>
                  </a:lnTo>
                  <a:lnTo>
                    <a:pt x="241300" y="12700"/>
                  </a:lnTo>
                  <a:lnTo>
                    <a:pt x="254000" y="12700"/>
                  </a:lnTo>
                  <a:lnTo>
                    <a:pt x="266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3213100" y="2362200"/>
              <a:ext cx="203201" cy="330201"/>
            </a:xfrm>
            <a:custGeom>
              <a:avLst/>
              <a:gdLst/>
              <a:ahLst/>
              <a:cxnLst/>
              <a:rect l="0" t="0" r="0" b="0"/>
              <a:pathLst>
                <a:path w="203201" h="330201">
                  <a:moveTo>
                    <a:pt x="165100" y="63500"/>
                  </a:moveTo>
                  <a:lnTo>
                    <a:pt x="165100" y="63500"/>
                  </a:lnTo>
                  <a:lnTo>
                    <a:pt x="165100" y="38100"/>
                  </a:lnTo>
                  <a:lnTo>
                    <a:pt x="165100" y="38100"/>
                  </a:lnTo>
                  <a:lnTo>
                    <a:pt x="139700" y="12700"/>
                  </a:lnTo>
                  <a:lnTo>
                    <a:pt x="114300" y="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63500" y="25400"/>
                  </a:lnTo>
                  <a:lnTo>
                    <a:pt x="38100" y="381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25400" y="152400"/>
                  </a:lnTo>
                  <a:lnTo>
                    <a:pt x="25400" y="152400"/>
                  </a:lnTo>
                  <a:lnTo>
                    <a:pt x="50800" y="152400"/>
                  </a:lnTo>
                  <a:lnTo>
                    <a:pt x="76200" y="152400"/>
                  </a:lnTo>
                  <a:lnTo>
                    <a:pt x="101600" y="152400"/>
                  </a:lnTo>
                  <a:lnTo>
                    <a:pt x="114300" y="139700"/>
                  </a:lnTo>
                  <a:lnTo>
                    <a:pt x="139700" y="114300"/>
                  </a:lnTo>
                  <a:lnTo>
                    <a:pt x="165100" y="101600"/>
                  </a:lnTo>
                  <a:lnTo>
                    <a:pt x="177800" y="88900"/>
                  </a:lnTo>
                  <a:lnTo>
                    <a:pt x="190500" y="76200"/>
                  </a:lnTo>
                  <a:lnTo>
                    <a:pt x="203200" y="114300"/>
                  </a:lnTo>
                  <a:lnTo>
                    <a:pt x="203200" y="139700"/>
                  </a:lnTo>
                  <a:lnTo>
                    <a:pt x="203200" y="165100"/>
                  </a:lnTo>
                  <a:lnTo>
                    <a:pt x="203200" y="190500"/>
                  </a:lnTo>
                  <a:lnTo>
                    <a:pt x="203200" y="215900"/>
                  </a:lnTo>
                  <a:lnTo>
                    <a:pt x="203200" y="254000"/>
                  </a:lnTo>
                  <a:lnTo>
                    <a:pt x="203200" y="266700"/>
                  </a:lnTo>
                  <a:lnTo>
                    <a:pt x="203200" y="304800"/>
                  </a:lnTo>
                  <a:lnTo>
                    <a:pt x="203200" y="304800"/>
                  </a:lnTo>
                  <a:lnTo>
                    <a:pt x="203200" y="330200"/>
                  </a:lnTo>
                  <a:lnTo>
                    <a:pt x="203200" y="330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3517900" y="2260600"/>
              <a:ext cx="127001" cy="546101"/>
            </a:xfrm>
            <a:custGeom>
              <a:avLst/>
              <a:gdLst/>
              <a:ahLst/>
              <a:cxnLst/>
              <a:rect l="0" t="0" r="0" b="0"/>
              <a:pathLst>
                <a:path w="127001" h="546101">
                  <a:moveTo>
                    <a:pt x="0" y="0"/>
                  </a:moveTo>
                  <a:lnTo>
                    <a:pt x="25400" y="38100"/>
                  </a:lnTo>
                  <a:lnTo>
                    <a:pt x="50800" y="76200"/>
                  </a:lnTo>
                  <a:lnTo>
                    <a:pt x="76200" y="101600"/>
                  </a:lnTo>
                  <a:lnTo>
                    <a:pt x="88900" y="127000"/>
                  </a:lnTo>
                  <a:lnTo>
                    <a:pt x="101600" y="177800"/>
                  </a:lnTo>
                  <a:lnTo>
                    <a:pt x="114300" y="228600"/>
                  </a:lnTo>
                  <a:lnTo>
                    <a:pt x="127000" y="279400"/>
                  </a:lnTo>
                  <a:lnTo>
                    <a:pt x="127000" y="330200"/>
                  </a:lnTo>
                  <a:lnTo>
                    <a:pt x="127000" y="368300"/>
                  </a:lnTo>
                  <a:lnTo>
                    <a:pt x="127000" y="419100"/>
                  </a:lnTo>
                  <a:lnTo>
                    <a:pt x="114300" y="457200"/>
                  </a:lnTo>
                  <a:lnTo>
                    <a:pt x="101600" y="495300"/>
                  </a:lnTo>
                  <a:lnTo>
                    <a:pt x="76200" y="520700"/>
                  </a:lnTo>
                  <a:lnTo>
                    <a:pt x="63500" y="533400"/>
                  </a:lnTo>
                  <a:lnTo>
                    <a:pt x="50800" y="546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279400" y="2463800"/>
              <a:ext cx="177801" cy="25401"/>
            </a:xfrm>
            <a:custGeom>
              <a:avLst/>
              <a:gdLst/>
              <a:ahLst/>
              <a:cxnLst/>
              <a:rect l="0" t="0" r="0" b="0"/>
              <a:pathLst>
                <a:path w="177801" h="25401">
                  <a:moveTo>
                    <a:pt x="0" y="12700"/>
                  </a:moveTo>
                  <a:lnTo>
                    <a:pt x="0" y="0"/>
                  </a:lnTo>
                  <a:lnTo>
                    <a:pt x="12700" y="12700"/>
                  </a:lnTo>
                  <a:lnTo>
                    <a:pt x="63500" y="12700"/>
                  </a:lnTo>
                  <a:lnTo>
                    <a:pt x="101600" y="12700"/>
                  </a:lnTo>
                  <a:lnTo>
                    <a:pt x="127000" y="12700"/>
                  </a:lnTo>
                  <a:lnTo>
                    <a:pt x="152400" y="25400"/>
                  </a:lnTo>
                  <a:lnTo>
                    <a:pt x="165100" y="25400"/>
                  </a:lnTo>
                  <a:lnTo>
                    <a:pt x="1778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266700" y="2590800"/>
              <a:ext cx="228601" cy="25401"/>
            </a:xfrm>
            <a:custGeom>
              <a:avLst/>
              <a:gdLst/>
              <a:ahLst/>
              <a:cxnLst/>
              <a:rect l="0" t="0" r="0" b="0"/>
              <a:pathLst>
                <a:path w="228601" h="25401">
                  <a:moveTo>
                    <a:pt x="12700" y="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50800" y="25400"/>
                  </a:lnTo>
                  <a:lnTo>
                    <a:pt x="76200" y="12700"/>
                  </a:lnTo>
                  <a:lnTo>
                    <a:pt x="114300" y="127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203200" y="12700"/>
                  </a:lnTo>
                  <a:lnTo>
                    <a:pt x="228600" y="12700"/>
                  </a:lnTo>
                  <a:lnTo>
                    <a:pt x="2286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4610100" y="2374900"/>
              <a:ext cx="279401" cy="381001"/>
            </a:xfrm>
            <a:custGeom>
              <a:avLst/>
              <a:gdLst/>
              <a:ahLst/>
              <a:cxnLst/>
              <a:rect l="0" t="0" r="0" b="0"/>
              <a:pathLst>
                <a:path w="279401" h="381001">
                  <a:moveTo>
                    <a:pt x="38100" y="12700"/>
                  </a:moveTo>
                  <a:lnTo>
                    <a:pt x="38100" y="12700"/>
                  </a:lnTo>
                  <a:lnTo>
                    <a:pt x="38100" y="25400"/>
                  </a:lnTo>
                  <a:lnTo>
                    <a:pt x="38100" y="76200"/>
                  </a:lnTo>
                  <a:lnTo>
                    <a:pt x="25400" y="88900"/>
                  </a:lnTo>
                  <a:lnTo>
                    <a:pt x="25400" y="1016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0" y="1397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14300"/>
                  </a:lnTo>
                  <a:lnTo>
                    <a:pt x="25400" y="63500"/>
                  </a:lnTo>
                  <a:lnTo>
                    <a:pt x="50800" y="38100"/>
                  </a:lnTo>
                  <a:lnTo>
                    <a:pt x="63500" y="127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52400" y="12700"/>
                  </a:lnTo>
                  <a:lnTo>
                    <a:pt x="165100" y="12700"/>
                  </a:lnTo>
                  <a:lnTo>
                    <a:pt x="190500" y="50800"/>
                  </a:lnTo>
                  <a:lnTo>
                    <a:pt x="190500" y="76200"/>
                  </a:lnTo>
                  <a:lnTo>
                    <a:pt x="190500" y="101600"/>
                  </a:lnTo>
                  <a:lnTo>
                    <a:pt x="190500" y="139700"/>
                  </a:lnTo>
                  <a:lnTo>
                    <a:pt x="190500" y="177800"/>
                  </a:lnTo>
                  <a:lnTo>
                    <a:pt x="177800" y="215900"/>
                  </a:lnTo>
                  <a:lnTo>
                    <a:pt x="152400" y="254000"/>
                  </a:lnTo>
                  <a:lnTo>
                    <a:pt x="152400" y="292100"/>
                  </a:lnTo>
                  <a:lnTo>
                    <a:pt x="127000" y="317500"/>
                  </a:lnTo>
                  <a:lnTo>
                    <a:pt x="114300" y="342900"/>
                  </a:lnTo>
                  <a:lnTo>
                    <a:pt x="88900" y="355600"/>
                  </a:lnTo>
                  <a:lnTo>
                    <a:pt x="63500" y="368300"/>
                  </a:lnTo>
                  <a:lnTo>
                    <a:pt x="50800" y="381000"/>
                  </a:lnTo>
                  <a:lnTo>
                    <a:pt x="38100" y="381000"/>
                  </a:lnTo>
                  <a:lnTo>
                    <a:pt x="25400" y="381000"/>
                  </a:lnTo>
                  <a:lnTo>
                    <a:pt x="12700" y="368300"/>
                  </a:lnTo>
                  <a:lnTo>
                    <a:pt x="12700" y="381000"/>
                  </a:lnTo>
                  <a:lnTo>
                    <a:pt x="12700" y="342900"/>
                  </a:lnTo>
                  <a:lnTo>
                    <a:pt x="12700" y="317500"/>
                  </a:lnTo>
                  <a:lnTo>
                    <a:pt x="12700" y="317500"/>
                  </a:lnTo>
                  <a:lnTo>
                    <a:pt x="63500" y="292100"/>
                  </a:lnTo>
                  <a:lnTo>
                    <a:pt x="88900" y="279400"/>
                  </a:lnTo>
                  <a:lnTo>
                    <a:pt x="101600" y="279400"/>
                  </a:lnTo>
                  <a:lnTo>
                    <a:pt x="127000" y="279400"/>
                  </a:lnTo>
                  <a:lnTo>
                    <a:pt x="152400" y="292100"/>
                  </a:lnTo>
                  <a:lnTo>
                    <a:pt x="190500" y="292100"/>
                  </a:lnTo>
                  <a:lnTo>
                    <a:pt x="203200" y="304800"/>
                  </a:lnTo>
                  <a:lnTo>
                    <a:pt x="228600" y="317500"/>
                  </a:lnTo>
                  <a:lnTo>
                    <a:pt x="254000" y="330200"/>
                  </a:lnTo>
                  <a:lnTo>
                    <a:pt x="254000" y="342900"/>
                  </a:lnTo>
                  <a:lnTo>
                    <a:pt x="266700" y="342900"/>
                  </a:lnTo>
                  <a:lnTo>
                    <a:pt x="279400" y="381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4991100" y="2489200"/>
              <a:ext cx="203201" cy="444501"/>
            </a:xfrm>
            <a:custGeom>
              <a:avLst/>
              <a:gdLst/>
              <a:ahLst/>
              <a:cxnLst/>
              <a:rect l="0" t="0" r="0" b="0"/>
              <a:pathLst>
                <a:path w="203201" h="4445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50800" y="165100"/>
                  </a:lnTo>
                  <a:lnTo>
                    <a:pt x="76200" y="152400"/>
                  </a:lnTo>
                  <a:lnTo>
                    <a:pt x="88900" y="139700"/>
                  </a:lnTo>
                  <a:lnTo>
                    <a:pt x="101600" y="127000"/>
                  </a:lnTo>
                  <a:lnTo>
                    <a:pt x="139700" y="101600"/>
                  </a:lnTo>
                  <a:lnTo>
                    <a:pt x="152400" y="76200"/>
                  </a:lnTo>
                  <a:lnTo>
                    <a:pt x="165100" y="50800"/>
                  </a:lnTo>
                  <a:lnTo>
                    <a:pt x="165100" y="38100"/>
                  </a:lnTo>
                  <a:lnTo>
                    <a:pt x="165100" y="25400"/>
                  </a:lnTo>
                  <a:lnTo>
                    <a:pt x="165100" y="25400"/>
                  </a:lnTo>
                  <a:lnTo>
                    <a:pt x="165100" y="50800"/>
                  </a:lnTo>
                  <a:lnTo>
                    <a:pt x="165100" y="63500"/>
                  </a:lnTo>
                  <a:lnTo>
                    <a:pt x="177800" y="177800"/>
                  </a:lnTo>
                  <a:lnTo>
                    <a:pt x="190500" y="228600"/>
                  </a:lnTo>
                  <a:lnTo>
                    <a:pt x="203200" y="266700"/>
                  </a:lnTo>
                  <a:lnTo>
                    <a:pt x="203200" y="304800"/>
                  </a:lnTo>
                  <a:lnTo>
                    <a:pt x="203200" y="342900"/>
                  </a:lnTo>
                  <a:lnTo>
                    <a:pt x="190500" y="381000"/>
                  </a:lnTo>
                  <a:lnTo>
                    <a:pt x="177800" y="406400"/>
                  </a:lnTo>
                  <a:lnTo>
                    <a:pt x="165100" y="431800"/>
                  </a:lnTo>
                  <a:lnTo>
                    <a:pt x="139700" y="444500"/>
                  </a:lnTo>
                  <a:lnTo>
                    <a:pt x="101600" y="444500"/>
                  </a:lnTo>
                  <a:lnTo>
                    <a:pt x="76200" y="444500"/>
                  </a:lnTo>
                  <a:lnTo>
                    <a:pt x="50800" y="444500"/>
                  </a:lnTo>
                  <a:lnTo>
                    <a:pt x="38100" y="419100"/>
                  </a:lnTo>
                  <a:lnTo>
                    <a:pt x="25400" y="393700"/>
                  </a:lnTo>
                  <a:lnTo>
                    <a:pt x="25400" y="368300"/>
                  </a:lnTo>
                  <a:lnTo>
                    <a:pt x="25400" y="355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5232400" y="2349500"/>
              <a:ext cx="165101" cy="152401"/>
            </a:xfrm>
            <a:custGeom>
              <a:avLst/>
              <a:gdLst/>
              <a:ahLst/>
              <a:cxnLst/>
              <a:rect l="0" t="0" r="0" b="0"/>
              <a:pathLst>
                <a:path w="165101" h="152401">
                  <a:moveTo>
                    <a:pt x="0" y="12700"/>
                  </a:moveTo>
                  <a:lnTo>
                    <a:pt x="12700" y="1270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27000" y="38100"/>
                  </a:lnTo>
                  <a:lnTo>
                    <a:pt x="127000" y="38100"/>
                  </a:lnTo>
                  <a:lnTo>
                    <a:pt x="114300" y="88900"/>
                  </a:lnTo>
                  <a:lnTo>
                    <a:pt x="101600" y="101600"/>
                  </a:lnTo>
                  <a:lnTo>
                    <a:pt x="88900" y="127000"/>
                  </a:lnTo>
                  <a:lnTo>
                    <a:pt x="76200" y="139700"/>
                  </a:lnTo>
                  <a:lnTo>
                    <a:pt x="50800" y="152400"/>
                  </a:lnTo>
                  <a:lnTo>
                    <a:pt x="38100" y="152400"/>
                  </a:lnTo>
                  <a:lnTo>
                    <a:pt x="25400" y="152400"/>
                  </a:lnTo>
                  <a:lnTo>
                    <a:pt x="12700" y="152400"/>
                  </a:lnTo>
                  <a:lnTo>
                    <a:pt x="12700" y="127000"/>
                  </a:lnTo>
                  <a:lnTo>
                    <a:pt x="12700" y="127000"/>
                  </a:lnTo>
                  <a:lnTo>
                    <a:pt x="12700" y="114300"/>
                  </a:lnTo>
                  <a:lnTo>
                    <a:pt x="50800" y="101600"/>
                  </a:lnTo>
                  <a:lnTo>
                    <a:pt x="76200" y="101600"/>
                  </a:lnTo>
                  <a:lnTo>
                    <a:pt x="101600" y="101600"/>
                  </a:lnTo>
                  <a:lnTo>
                    <a:pt x="114300" y="114300"/>
                  </a:lnTo>
                  <a:lnTo>
                    <a:pt x="127000" y="114300"/>
                  </a:lnTo>
                  <a:lnTo>
                    <a:pt x="139700" y="127000"/>
                  </a:lnTo>
                  <a:lnTo>
                    <a:pt x="152400" y="127000"/>
                  </a:lnTo>
                  <a:lnTo>
                    <a:pt x="165100" y="127000"/>
                  </a:lnTo>
                  <a:lnTo>
                    <a:pt x="1651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5575300" y="2222500"/>
              <a:ext cx="215901" cy="685801"/>
            </a:xfrm>
            <a:custGeom>
              <a:avLst/>
              <a:gdLst/>
              <a:ahLst/>
              <a:cxnLst/>
              <a:rect l="0" t="0" r="0" b="0"/>
              <a:pathLst>
                <a:path w="215901" h="685801">
                  <a:moveTo>
                    <a:pt x="101600" y="0"/>
                  </a:moveTo>
                  <a:lnTo>
                    <a:pt x="76200" y="38100"/>
                  </a:lnTo>
                  <a:lnTo>
                    <a:pt x="63500" y="88900"/>
                  </a:lnTo>
                  <a:lnTo>
                    <a:pt x="38100" y="139700"/>
                  </a:lnTo>
                  <a:lnTo>
                    <a:pt x="12700" y="203200"/>
                  </a:lnTo>
                  <a:lnTo>
                    <a:pt x="0" y="254000"/>
                  </a:lnTo>
                  <a:lnTo>
                    <a:pt x="0" y="330200"/>
                  </a:lnTo>
                  <a:lnTo>
                    <a:pt x="0" y="393700"/>
                  </a:lnTo>
                  <a:lnTo>
                    <a:pt x="0" y="444500"/>
                  </a:lnTo>
                  <a:lnTo>
                    <a:pt x="25400" y="495300"/>
                  </a:lnTo>
                  <a:lnTo>
                    <a:pt x="38100" y="533400"/>
                  </a:lnTo>
                  <a:lnTo>
                    <a:pt x="63500" y="571500"/>
                  </a:lnTo>
                  <a:lnTo>
                    <a:pt x="88900" y="596900"/>
                  </a:lnTo>
                  <a:lnTo>
                    <a:pt x="114300" y="622300"/>
                  </a:lnTo>
                  <a:lnTo>
                    <a:pt x="139700" y="647700"/>
                  </a:lnTo>
                  <a:lnTo>
                    <a:pt x="152400" y="660400"/>
                  </a:lnTo>
                  <a:lnTo>
                    <a:pt x="190500" y="673100"/>
                  </a:lnTo>
                  <a:lnTo>
                    <a:pt x="203200" y="673100"/>
                  </a:lnTo>
                  <a:lnTo>
                    <a:pt x="215900" y="685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6934200" y="2197100"/>
              <a:ext cx="241301" cy="673101"/>
            </a:xfrm>
            <a:custGeom>
              <a:avLst/>
              <a:gdLst/>
              <a:ahLst/>
              <a:cxnLst/>
              <a:rect l="0" t="0" r="0" b="0"/>
              <a:pathLst>
                <a:path w="241301" h="673101">
                  <a:moveTo>
                    <a:pt x="0" y="0"/>
                  </a:moveTo>
                  <a:lnTo>
                    <a:pt x="38100" y="12700"/>
                  </a:lnTo>
                  <a:lnTo>
                    <a:pt x="63500" y="38100"/>
                  </a:lnTo>
                  <a:lnTo>
                    <a:pt x="88900" y="63500"/>
                  </a:lnTo>
                  <a:lnTo>
                    <a:pt x="101600" y="88900"/>
                  </a:lnTo>
                  <a:lnTo>
                    <a:pt x="127000" y="127000"/>
                  </a:lnTo>
                  <a:lnTo>
                    <a:pt x="152400" y="152400"/>
                  </a:lnTo>
                  <a:lnTo>
                    <a:pt x="177800" y="190500"/>
                  </a:lnTo>
                  <a:lnTo>
                    <a:pt x="215900" y="228600"/>
                  </a:lnTo>
                  <a:lnTo>
                    <a:pt x="215900" y="279400"/>
                  </a:lnTo>
                  <a:lnTo>
                    <a:pt x="241300" y="317500"/>
                  </a:lnTo>
                  <a:lnTo>
                    <a:pt x="241300" y="381000"/>
                  </a:lnTo>
                  <a:lnTo>
                    <a:pt x="241300" y="419100"/>
                  </a:lnTo>
                  <a:lnTo>
                    <a:pt x="241300" y="469900"/>
                  </a:lnTo>
                  <a:lnTo>
                    <a:pt x="241300" y="520700"/>
                  </a:lnTo>
                  <a:lnTo>
                    <a:pt x="228600" y="558800"/>
                  </a:lnTo>
                  <a:lnTo>
                    <a:pt x="215900" y="596900"/>
                  </a:lnTo>
                  <a:lnTo>
                    <a:pt x="203200" y="622300"/>
                  </a:lnTo>
                  <a:lnTo>
                    <a:pt x="177800" y="647700"/>
                  </a:lnTo>
                  <a:lnTo>
                    <a:pt x="177800" y="673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5740400" y="2362200"/>
              <a:ext cx="228601" cy="381001"/>
            </a:xfrm>
            <a:custGeom>
              <a:avLst/>
              <a:gdLst/>
              <a:ahLst/>
              <a:cxnLst/>
              <a:rect l="0" t="0" r="0" b="0"/>
              <a:pathLst>
                <a:path w="228601" h="381001">
                  <a:moveTo>
                    <a:pt x="25400" y="25400"/>
                  </a:moveTo>
                  <a:lnTo>
                    <a:pt x="25400" y="381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12700" y="76200"/>
                  </a:lnTo>
                  <a:lnTo>
                    <a:pt x="25400" y="38100"/>
                  </a:lnTo>
                  <a:lnTo>
                    <a:pt x="25400" y="25400"/>
                  </a:lnTo>
                  <a:lnTo>
                    <a:pt x="50800" y="127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12700"/>
                  </a:lnTo>
                  <a:lnTo>
                    <a:pt x="127000" y="25400"/>
                  </a:lnTo>
                  <a:lnTo>
                    <a:pt x="139700" y="63500"/>
                  </a:lnTo>
                  <a:lnTo>
                    <a:pt x="152400" y="88900"/>
                  </a:lnTo>
                  <a:lnTo>
                    <a:pt x="165100" y="114300"/>
                  </a:lnTo>
                  <a:lnTo>
                    <a:pt x="165100" y="139700"/>
                  </a:lnTo>
                  <a:lnTo>
                    <a:pt x="165100" y="177800"/>
                  </a:lnTo>
                  <a:lnTo>
                    <a:pt x="152400" y="215900"/>
                  </a:lnTo>
                  <a:lnTo>
                    <a:pt x="139700" y="241300"/>
                  </a:lnTo>
                  <a:lnTo>
                    <a:pt x="127000" y="279400"/>
                  </a:lnTo>
                  <a:lnTo>
                    <a:pt x="101600" y="304800"/>
                  </a:lnTo>
                  <a:lnTo>
                    <a:pt x="76200" y="330200"/>
                  </a:lnTo>
                  <a:lnTo>
                    <a:pt x="63500" y="355600"/>
                  </a:lnTo>
                  <a:lnTo>
                    <a:pt x="50800" y="355600"/>
                  </a:lnTo>
                  <a:lnTo>
                    <a:pt x="25400" y="355600"/>
                  </a:lnTo>
                  <a:lnTo>
                    <a:pt x="12700" y="355600"/>
                  </a:lnTo>
                  <a:lnTo>
                    <a:pt x="12700" y="355600"/>
                  </a:lnTo>
                  <a:lnTo>
                    <a:pt x="0" y="342900"/>
                  </a:lnTo>
                  <a:lnTo>
                    <a:pt x="0" y="355600"/>
                  </a:lnTo>
                  <a:lnTo>
                    <a:pt x="0" y="342900"/>
                  </a:lnTo>
                  <a:lnTo>
                    <a:pt x="25400" y="304800"/>
                  </a:lnTo>
                  <a:lnTo>
                    <a:pt x="25400" y="292100"/>
                  </a:lnTo>
                  <a:lnTo>
                    <a:pt x="50800" y="279400"/>
                  </a:lnTo>
                  <a:lnTo>
                    <a:pt x="63500" y="266700"/>
                  </a:lnTo>
                  <a:lnTo>
                    <a:pt x="88900" y="266700"/>
                  </a:lnTo>
                  <a:lnTo>
                    <a:pt x="114300" y="279400"/>
                  </a:lnTo>
                  <a:lnTo>
                    <a:pt x="127000" y="292100"/>
                  </a:lnTo>
                  <a:lnTo>
                    <a:pt x="139700" y="304800"/>
                  </a:lnTo>
                  <a:lnTo>
                    <a:pt x="165100" y="317500"/>
                  </a:lnTo>
                  <a:lnTo>
                    <a:pt x="177800" y="330200"/>
                  </a:lnTo>
                  <a:lnTo>
                    <a:pt x="203200" y="342900"/>
                  </a:lnTo>
                  <a:lnTo>
                    <a:pt x="215900" y="355600"/>
                  </a:lnTo>
                  <a:lnTo>
                    <a:pt x="228600" y="368300"/>
                  </a:lnTo>
                  <a:lnTo>
                    <a:pt x="228600" y="381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6045200" y="2489200"/>
              <a:ext cx="228601" cy="457201"/>
            </a:xfrm>
            <a:custGeom>
              <a:avLst/>
              <a:gdLst/>
              <a:ahLst/>
              <a:cxnLst/>
              <a:rect l="0" t="0" r="0" b="0"/>
              <a:pathLst>
                <a:path w="228601" h="457201">
                  <a:moveTo>
                    <a:pt x="50800" y="0"/>
                  </a:moveTo>
                  <a:lnTo>
                    <a:pt x="50800" y="12700"/>
                  </a:lnTo>
                  <a:lnTo>
                    <a:pt x="50800" y="25400"/>
                  </a:lnTo>
                  <a:lnTo>
                    <a:pt x="50800" y="25400"/>
                  </a:lnTo>
                  <a:lnTo>
                    <a:pt x="50800" y="101600"/>
                  </a:lnTo>
                  <a:lnTo>
                    <a:pt x="63500" y="127000"/>
                  </a:lnTo>
                  <a:lnTo>
                    <a:pt x="76200" y="139700"/>
                  </a:lnTo>
                  <a:lnTo>
                    <a:pt x="88900" y="165100"/>
                  </a:lnTo>
                  <a:lnTo>
                    <a:pt x="101600" y="177800"/>
                  </a:lnTo>
                  <a:lnTo>
                    <a:pt x="114300" y="177800"/>
                  </a:lnTo>
                  <a:lnTo>
                    <a:pt x="101600" y="177800"/>
                  </a:lnTo>
                  <a:lnTo>
                    <a:pt x="114300" y="177800"/>
                  </a:lnTo>
                  <a:lnTo>
                    <a:pt x="139700" y="139700"/>
                  </a:lnTo>
                  <a:lnTo>
                    <a:pt x="152400" y="114300"/>
                  </a:lnTo>
                  <a:lnTo>
                    <a:pt x="152400" y="88900"/>
                  </a:lnTo>
                  <a:lnTo>
                    <a:pt x="165100" y="63500"/>
                  </a:lnTo>
                  <a:lnTo>
                    <a:pt x="165100" y="50800"/>
                  </a:lnTo>
                  <a:lnTo>
                    <a:pt x="165100" y="38100"/>
                  </a:lnTo>
                  <a:lnTo>
                    <a:pt x="165100" y="25400"/>
                  </a:lnTo>
                  <a:lnTo>
                    <a:pt x="165100" y="38100"/>
                  </a:lnTo>
                  <a:lnTo>
                    <a:pt x="165100" y="88900"/>
                  </a:lnTo>
                  <a:lnTo>
                    <a:pt x="165100" y="139700"/>
                  </a:lnTo>
                  <a:lnTo>
                    <a:pt x="165100" y="177800"/>
                  </a:lnTo>
                  <a:lnTo>
                    <a:pt x="177800" y="215900"/>
                  </a:lnTo>
                  <a:lnTo>
                    <a:pt x="190500" y="266700"/>
                  </a:lnTo>
                  <a:lnTo>
                    <a:pt x="190500" y="304800"/>
                  </a:lnTo>
                  <a:lnTo>
                    <a:pt x="203200" y="342900"/>
                  </a:lnTo>
                  <a:lnTo>
                    <a:pt x="215900" y="381000"/>
                  </a:lnTo>
                  <a:lnTo>
                    <a:pt x="228600" y="406400"/>
                  </a:lnTo>
                  <a:lnTo>
                    <a:pt x="215900" y="419100"/>
                  </a:lnTo>
                  <a:lnTo>
                    <a:pt x="190500" y="431800"/>
                  </a:lnTo>
                  <a:lnTo>
                    <a:pt x="177800" y="444500"/>
                  </a:lnTo>
                  <a:lnTo>
                    <a:pt x="139700" y="444500"/>
                  </a:lnTo>
                  <a:lnTo>
                    <a:pt x="101600" y="457200"/>
                  </a:lnTo>
                  <a:lnTo>
                    <a:pt x="76200" y="457200"/>
                  </a:lnTo>
                  <a:lnTo>
                    <a:pt x="12700" y="457200"/>
                  </a:lnTo>
                  <a:lnTo>
                    <a:pt x="0" y="457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6337300" y="2603500"/>
              <a:ext cx="203201" cy="12701"/>
            </a:xfrm>
            <a:custGeom>
              <a:avLst/>
              <a:gdLst/>
              <a:ahLst/>
              <a:cxnLst/>
              <a:rect l="0" t="0" r="0" b="0"/>
              <a:pathLst>
                <a:path w="203201" h="12701">
                  <a:moveTo>
                    <a:pt x="0" y="0"/>
                  </a:moveTo>
                  <a:lnTo>
                    <a:pt x="0" y="0"/>
                  </a:lnTo>
                  <a:lnTo>
                    <a:pt x="508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12700"/>
                  </a:lnTo>
                  <a:lnTo>
                    <a:pt x="177800" y="12700"/>
                  </a:lnTo>
                  <a:lnTo>
                    <a:pt x="190500" y="12700"/>
                  </a:lnTo>
                  <a:lnTo>
                    <a:pt x="203200" y="12700"/>
                  </a:lnTo>
                  <a:lnTo>
                    <a:pt x="2032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6642100" y="2387600"/>
              <a:ext cx="254001" cy="393701"/>
            </a:xfrm>
            <a:custGeom>
              <a:avLst/>
              <a:gdLst/>
              <a:ahLst/>
              <a:cxnLst/>
              <a:rect l="0" t="0" r="0" b="0"/>
              <a:pathLst>
                <a:path w="254001" h="393701">
                  <a:moveTo>
                    <a:pt x="203200" y="12700"/>
                  </a:moveTo>
                  <a:lnTo>
                    <a:pt x="190500" y="12700"/>
                  </a:lnTo>
                  <a:lnTo>
                    <a:pt x="190500" y="25400"/>
                  </a:lnTo>
                  <a:lnTo>
                    <a:pt x="177800" y="25400"/>
                  </a:lnTo>
                  <a:lnTo>
                    <a:pt x="114300" y="25400"/>
                  </a:lnTo>
                  <a:lnTo>
                    <a:pt x="88900" y="25400"/>
                  </a:lnTo>
                  <a:lnTo>
                    <a:pt x="76200" y="25400"/>
                  </a:lnTo>
                  <a:lnTo>
                    <a:pt x="50800" y="12700"/>
                  </a:lnTo>
                  <a:lnTo>
                    <a:pt x="50800" y="12700"/>
                  </a:lnTo>
                  <a:lnTo>
                    <a:pt x="25400" y="12700"/>
                  </a:lnTo>
                  <a:lnTo>
                    <a:pt x="25400" y="12700"/>
                  </a:lnTo>
                  <a:lnTo>
                    <a:pt x="25400" y="0"/>
                  </a:lnTo>
                  <a:lnTo>
                    <a:pt x="25400" y="127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52400"/>
                  </a:lnTo>
                  <a:lnTo>
                    <a:pt x="50800" y="165100"/>
                  </a:lnTo>
                  <a:lnTo>
                    <a:pt x="63500" y="165100"/>
                  </a:lnTo>
                  <a:lnTo>
                    <a:pt x="76200" y="152400"/>
                  </a:lnTo>
                  <a:lnTo>
                    <a:pt x="114300" y="152400"/>
                  </a:lnTo>
                  <a:lnTo>
                    <a:pt x="139700" y="152400"/>
                  </a:lnTo>
                  <a:lnTo>
                    <a:pt x="165100" y="165100"/>
                  </a:lnTo>
                  <a:lnTo>
                    <a:pt x="190500" y="177800"/>
                  </a:lnTo>
                  <a:lnTo>
                    <a:pt x="203200" y="190500"/>
                  </a:lnTo>
                  <a:lnTo>
                    <a:pt x="228600" y="203200"/>
                  </a:lnTo>
                  <a:lnTo>
                    <a:pt x="241300" y="215900"/>
                  </a:lnTo>
                  <a:lnTo>
                    <a:pt x="254000" y="241300"/>
                  </a:lnTo>
                  <a:lnTo>
                    <a:pt x="254000" y="266700"/>
                  </a:lnTo>
                  <a:lnTo>
                    <a:pt x="254000" y="292100"/>
                  </a:lnTo>
                  <a:lnTo>
                    <a:pt x="241300" y="304800"/>
                  </a:lnTo>
                  <a:lnTo>
                    <a:pt x="228600" y="330200"/>
                  </a:lnTo>
                  <a:lnTo>
                    <a:pt x="215900" y="342900"/>
                  </a:lnTo>
                  <a:lnTo>
                    <a:pt x="190500" y="355600"/>
                  </a:lnTo>
                  <a:lnTo>
                    <a:pt x="165100" y="368300"/>
                  </a:lnTo>
                  <a:lnTo>
                    <a:pt x="139700" y="368300"/>
                  </a:lnTo>
                  <a:lnTo>
                    <a:pt x="114300" y="381000"/>
                  </a:lnTo>
                  <a:lnTo>
                    <a:pt x="76200" y="381000"/>
                  </a:lnTo>
                  <a:lnTo>
                    <a:pt x="63500" y="381000"/>
                  </a:lnTo>
                  <a:lnTo>
                    <a:pt x="50800" y="393700"/>
                  </a:lnTo>
                  <a:lnTo>
                    <a:pt x="25400" y="381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647700" y="4000500"/>
              <a:ext cx="254001" cy="381001"/>
            </a:xfrm>
            <a:custGeom>
              <a:avLst/>
              <a:gdLst/>
              <a:ahLst/>
              <a:cxnLst/>
              <a:rect l="0" t="0" r="0" b="0"/>
              <a:pathLst>
                <a:path w="254001" h="381001">
                  <a:moveTo>
                    <a:pt x="12700" y="0"/>
                  </a:moveTo>
                  <a:lnTo>
                    <a:pt x="38100" y="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27000" y="12700"/>
                  </a:lnTo>
                  <a:lnTo>
                    <a:pt x="152400" y="38100"/>
                  </a:lnTo>
                  <a:lnTo>
                    <a:pt x="177800" y="50800"/>
                  </a:lnTo>
                  <a:lnTo>
                    <a:pt x="177800" y="76200"/>
                  </a:lnTo>
                  <a:lnTo>
                    <a:pt x="177800" y="101600"/>
                  </a:lnTo>
                  <a:lnTo>
                    <a:pt x="152400" y="127000"/>
                  </a:lnTo>
                  <a:lnTo>
                    <a:pt x="139700" y="139700"/>
                  </a:lnTo>
                  <a:lnTo>
                    <a:pt x="114300" y="165100"/>
                  </a:lnTo>
                  <a:lnTo>
                    <a:pt x="88900" y="165100"/>
                  </a:lnTo>
                  <a:lnTo>
                    <a:pt x="76200" y="177800"/>
                  </a:lnTo>
                  <a:lnTo>
                    <a:pt x="63500" y="177800"/>
                  </a:lnTo>
                  <a:lnTo>
                    <a:pt x="114300" y="165100"/>
                  </a:lnTo>
                  <a:lnTo>
                    <a:pt x="139700" y="165100"/>
                  </a:lnTo>
                  <a:lnTo>
                    <a:pt x="165100" y="177800"/>
                  </a:lnTo>
                  <a:lnTo>
                    <a:pt x="190500" y="190500"/>
                  </a:lnTo>
                  <a:lnTo>
                    <a:pt x="215900" y="203200"/>
                  </a:lnTo>
                  <a:lnTo>
                    <a:pt x="241300" y="228600"/>
                  </a:lnTo>
                  <a:lnTo>
                    <a:pt x="254000" y="254000"/>
                  </a:lnTo>
                  <a:lnTo>
                    <a:pt x="254000" y="292100"/>
                  </a:lnTo>
                  <a:lnTo>
                    <a:pt x="241300" y="304800"/>
                  </a:lnTo>
                  <a:lnTo>
                    <a:pt x="228600" y="317500"/>
                  </a:lnTo>
                  <a:lnTo>
                    <a:pt x="203200" y="342900"/>
                  </a:lnTo>
                  <a:lnTo>
                    <a:pt x="177800" y="355600"/>
                  </a:lnTo>
                  <a:lnTo>
                    <a:pt x="139700" y="368300"/>
                  </a:lnTo>
                  <a:lnTo>
                    <a:pt x="101600" y="368300"/>
                  </a:lnTo>
                  <a:lnTo>
                    <a:pt x="63500" y="368300"/>
                  </a:lnTo>
                  <a:lnTo>
                    <a:pt x="38100" y="381000"/>
                  </a:lnTo>
                  <a:lnTo>
                    <a:pt x="25400" y="381000"/>
                  </a:lnTo>
                  <a:lnTo>
                    <a:pt x="12700" y="368300"/>
                  </a:lnTo>
                  <a:lnTo>
                    <a:pt x="0" y="381000"/>
                  </a:lnTo>
                  <a:lnTo>
                    <a:pt x="0" y="368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977900" y="4102100"/>
              <a:ext cx="304801" cy="292101"/>
            </a:xfrm>
            <a:custGeom>
              <a:avLst/>
              <a:gdLst/>
              <a:ahLst/>
              <a:cxnLst/>
              <a:rect l="0" t="0" r="0" b="0"/>
              <a:pathLst>
                <a:path w="304801" h="292101">
                  <a:moveTo>
                    <a:pt x="0" y="0"/>
                  </a:moveTo>
                  <a:lnTo>
                    <a:pt x="0" y="0"/>
                  </a:lnTo>
                  <a:lnTo>
                    <a:pt x="63500" y="38100"/>
                  </a:lnTo>
                  <a:lnTo>
                    <a:pt x="88900" y="63500"/>
                  </a:lnTo>
                  <a:lnTo>
                    <a:pt x="101600" y="88900"/>
                  </a:lnTo>
                  <a:lnTo>
                    <a:pt x="127000" y="114300"/>
                  </a:lnTo>
                  <a:lnTo>
                    <a:pt x="152400" y="139700"/>
                  </a:lnTo>
                  <a:lnTo>
                    <a:pt x="177800" y="165100"/>
                  </a:lnTo>
                  <a:lnTo>
                    <a:pt x="190500" y="190500"/>
                  </a:lnTo>
                  <a:lnTo>
                    <a:pt x="215900" y="215900"/>
                  </a:lnTo>
                  <a:lnTo>
                    <a:pt x="241300" y="241300"/>
                  </a:lnTo>
                  <a:lnTo>
                    <a:pt x="266700" y="254000"/>
                  </a:lnTo>
                  <a:lnTo>
                    <a:pt x="279400" y="279400"/>
                  </a:lnTo>
                  <a:lnTo>
                    <a:pt x="292100" y="279400"/>
                  </a:lnTo>
                  <a:lnTo>
                    <a:pt x="304800" y="279400"/>
                  </a:lnTo>
                  <a:lnTo>
                    <a:pt x="304800" y="292100"/>
                  </a:lnTo>
                  <a:lnTo>
                    <a:pt x="3048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1066800" y="4076700"/>
              <a:ext cx="152401" cy="266701"/>
            </a:xfrm>
            <a:custGeom>
              <a:avLst/>
              <a:gdLst/>
              <a:ahLst/>
              <a:cxnLst/>
              <a:rect l="0" t="0" r="0" b="0"/>
              <a:pathLst>
                <a:path w="152401" h="266701">
                  <a:moveTo>
                    <a:pt x="152400" y="12700"/>
                  </a:moveTo>
                  <a:lnTo>
                    <a:pt x="152400" y="0"/>
                  </a:lnTo>
                  <a:lnTo>
                    <a:pt x="152400" y="12700"/>
                  </a:lnTo>
                  <a:lnTo>
                    <a:pt x="127000" y="38100"/>
                  </a:lnTo>
                  <a:lnTo>
                    <a:pt x="114300" y="63500"/>
                  </a:lnTo>
                  <a:lnTo>
                    <a:pt x="88900" y="88900"/>
                  </a:lnTo>
                  <a:lnTo>
                    <a:pt x="76200" y="101600"/>
                  </a:lnTo>
                  <a:lnTo>
                    <a:pt x="63500" y="127000"/>
                  </a:lnTo>
                  <a:lnTo>
                    <a:pt x="38100" y="152400"/>
                  </a:lnTo>
                  <a:lnTo>
                    <a:pt x="25400" y="177800"/>
                  </a:lnTo>
                  <a:lnTo>
                    <a:pt x="12700" y="215900"/>
                  </a:lnTo>
                  <a:lnTo>
                    <a:pt x="0" y="228600"/>
                  </a:lnTo>
                  <a:lnTo>
                    <a:pt x="0" y="2413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1308100" y="4152900"/>
              <a:ext cx="215901" cy="495301"/>
            </a:xfrm>
            <a:custGeom>
              <a:avLst/>
              <a:gdLst/>
              <a:ahLst/>
              <a:cxnLst/>
              <a:rect l="0" t="0" r="0" b="0"/>
              <a:pathLst>
                <a:path w="215901" h="495301">
                  <a:moveTo>
                    <a:pt x="12700" y="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38100" y="76200"/>
                  </a:lnTo>
                  <a:lnTo>
                    <a:pt x="50800" y="101600"/>
                  </a:lnTo>
                  <a:lnTo>
                    <a:pt x="63500" y="127000"/>
                  </a:lnTo>
                  <a:lnTo>
                    <a:pt x="76200" y="139700"/>
                  </a:lnTo>
                  <a:lnTo>
                    <a:pt x="88900" y="152400"/>
                  </a:lnTo>
                  <a:lnTo>
                    <a:pt x="101600" y="152400"/>
                  </a:lnTo>
                  <a:lnTo>
                    <a:pt x="127000" y="152400"/>
                  </a:lnTo>
                  <a:lnTo>
                    <a:pt x="139700" y="139700"/>
                  </a:lnTo>
                  <a:lnTo>
                    <a:pt x="152400" y="139700"/>
                  </a:lnTo>
                  <a:lnTo>
                    <a:pt x="165100" y="114300"/>
                  </a:lnTo>
                  <a:lnTo>
                    <a:pt x="177800" y="101600"/>
                  </a:lnTo>
                  <a:lnTo>
                    <a:pt x="177800" y="76200"/>
                  </a:lnTo>
                  <a:lnTo>
                    <a:pt x="177800" y="50800"/>
                  </a:lnTo>
                  <a:lnTo>
                    <a:pt x="177800" y="38100"/>
                  </a:lnTo>
                  <a:lnTo>
                    <a:pt x="177800" y="12700"/>
                  </a:lnTo>
                  <a:lnTo>
                    <a:pt x="177800" y="12700"/>
                  </a:lnTo>
                  <a:lnTo>
                    <a:pt x="177800" y="0"/>
                  </a:lnTo>
                  <a:lnTo>
                    <a:pt x="177800" y="12700"/>
                  </a:lnTo>
                  <a:lnTo>
                    <a:pt x="177800" y="76200"/>
                  </a:lnTo>
                  <a:lnTo>
                    <a:pt x="190500" y="114300"/>
                  </a:lnTo>
                  <a:lnTo>
                    <a:pt x="203200" y="152400"/>
                  </a:lnTo>
                  <a:lnTo>
                    <a:pt x="215900" y="190500"/>
                  </a:lnTo>
                  <a:lnTo>
                    <a:pt x="215900" y="241300"/>
                  </a:lnTo>
                  <a:lnTo>
                    <a:pt x="215900" y="292100"/>
                  </a:lnTo>
                  <a:lnTo>
                    <a:pt x="215900" y="342900"/>
                  </a:lnTo>
                  <a:lnTo>
                    <a:pt x="215900" y="381000"/>
                  </a:lnTo>
                  <a:lnTo>
                    <a:pt x="203200" y="419100"/>
                  </a:lnTo>
                  <a:lnTo>
                    <a:pt x="177800" y="444500"/>
                  </a:lnTo>
                  <a:lnTo>
                    <a:pt x="165100" y="469900"/>
                  </a:lnTo>
                  <a:lnTo>
                    <a:pt x="139700" y="495300"/>
                  </a:lnTo>
                  <a:lnTo>
                    <a:pt x="114300" y="495300"/>
                  </a:lnTo>
                  <a:lnTo>
                    <a:pt x="88900" y="495300"/>
                  </a:lnTo>
                  <a:lnTo>
                    <a:pt x="63500" y="495300"/>
                  </a:lnTo>
                  <a:lnTo>
                    <a:pt x="38100" y="469900"/>
                  </a:lnTo>
                  <a:lnTo>
                    <a:pt x="12700" y="469900"/>
                  </a:lnTo>
                  <a:lnTo>
                    <a:pt x="0" y="431800"/>
                  </a:lnTo>
                  <a:lnTo>
                    <a:pt x="0" y="406400"/>
                  </a:lnTo>
                  <a:lnTo>
                    <a:pt x="0" y="393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1574800" y="39878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0" y="0"/>
                  </a:moveTo>
                  <a:lnTo>
                    <a:pt x="0" y="0"/>
                  </a:lnTo>
                  <a:lnTo>
                    <a:pt x="50800" y="12700"/>
                  </a:lnTo>
                  <a:lnTo>
                    <a:pt x="63500" y="25400"/>
                  </a:lnTo>
                  <a:lnTo>
                    <a:pt x="63500" y="38100"/>
                  </a:lnTo>
                  <a:lnTo>
                    <a:pt x="63500" y="50800"/>
                  </a:lnTo>
                  <a:lnTo>
                    <a:pt x="63500" y="63500"/>
                  </a:lnTo>
                  <a:lnTo>
                    <a:pt x="38100" y="101600"/>
                  </a:lnTo>
                  <a:lnTo>
                    <a:pt x="38100" y="114300"/>
                  </a:lnTo>
                  <a:lnTo>
                    <a:pt x="25400" y="127000"/>
                  </a:lnTo>
                  <a:lnTo>
                    <a:pt x="25400" y="139700"/>
                  </a:lnTo>
                  <a:lnTo>
                    <a:pt x="50800" y="152400"/>
                  </a:lnTo>
                  <a:lnTo>
                    <a:pt x="63500" y="152400"/>
                  </a:lnTo>
                  <a:lnTo>
                    <a:pt x="76200" y="152400"/>
                  </a:lnTo>
                  <a:lnTo>
                    <a:pt x="88900" y="152400"/>
                  </a:lnTo>
                  <a:lnTo>
                    <a:pt x="88900" y="152400"/>
                  </a:lnTo>
                  <a:lnTo>
                    <a:pt x="88900" y="152400"/>
                  </a:lnTo>
                  <a:lnTo>
                    <a:pt x="114300" y="152400"/>
                  </a:lnTo>
                  <a:lnTo>
                    <a:pt x="127000" y="152400"/>
                  </a:lnTo>
                  <a:lnTo>
                    <a:pt x="127000" y="152400"/>
                  </a:lnTo>
                  <a:lnTo>
                    <a:pt x="127000" y="152400"/>
                  </a:lnTo>
                  <a:lnTo>
                    <a:pt x="139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1828800" y="3810000"/>
              <a:ext cx="266701" cy="990601"/>
            </a:xfrm>
            <a:custGeom>
              <a:avLst/>
              <a:gdLst/>
              <a:ahLst/>
              <a:cxnLst/>
              <a:rect l="0" t="0" r="0" b="0"/>
              <a:pathLst>
                <a:path w="266701" h="990601">
                  <a:moveTo>
                    <a:pt x="203200" y="0"/>
                  </a:moveTo>
                  <a:lnTo>
                    <a:pt x="203200" y="0"/>
                  </a:lnTo>
                  <a:lnTo>
                    <a:pt x="190500" y="0"/>
                  </a:lnTo>
                  <a:lnTo>
                    <a:pt x="114300" y="88900"/>
                  </a:lnTo>
                  <a:lnTo>
                    <a:pt x="76200" y="127000"/>
                  </a:lnTo>
                  <a:lnTo>
                    <a:pt x="50800" y="177800"/>
                  </a:lnTo>
                  <a:lnTo>
                    <a:pt x="25400" y="241300"/>
                  </a:lnTo>
                  <a:lnTo>
                    <a:pt x="12700" y="304800"/>
                  </a:lnTo>
                  <a:lnTo>
                    <a:pt x="0" y="381000"/>
                  </a:lnTo>
                  <a:lnTo>
                    <a:pt x="0" y="444500"/>
                  </a:lnTo>
                  <a:lnTo>
                    <a:pt x="0" y="533400"/>
                  </a:lnTo>
                  <a:lnTo>
                    <a:pt x="12700" y="596900"/>
                  </a:lnTo>
                  <a:lnTo>
                    <a:pt x="25400" y="673100"/>
                  </a:lnTo>
                  <a:lnTo>
                    <a:pt x="50800" y="736600"/>
                  </a:lnTo>
                  <a:lnTo>
                    <a:pt x="63500" y="800100"/>
                  </a:lnTo>
                  <a:lnTo>
                    <a:pt x="88900" y="850900"/>
                  </a:lnTo>
                  <a:lnTo>
                    <a:pt x="127000" y="901700"/>
                  </a:lnTo>
                  <a:lnTo>
                    <a:pt x="152400" y="927100"/>
                  </a:lnTo>
                  <a:lnTo>
                    <a:pt x="190500" y="952500"/>
                  </a:lnTo>
                  <a:lnTo>
                    <a:pt x="215900" y="977900"/>
                  </a:lnTo>
                  <a:lnTo>
                    <a:pt x="241300" y="990600"/>
                  </a:lnTo>
                  <a:lnTo>
                    <a:pt x="254000" y="990600"/>
                  </a:lnTo>
                  <a:lnTo>
                    <a:pt x="266700" y="990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2032000" y="4076700"/>
              <a:ext cx="266701" cy="241301"/>
            </a:xfrm>
            <a:custGeom>
              <a:avLst/>
              <a:gdLst/>
              <a:ahLst/>
              <a:cxnLst/>
              <a:rect l="0" t="0" r="0" b="0"/>
              <a:pathLst>
                <a:path w="266701" h="241301">
                  <a:moveTo>
                    <a:pt x="38100" y="0"/>
                  </a:moveTo>
                  <a:lnTo>
                    <a:pt x="38100" y="0"/>
                  </a:lnTo>
                  <a:lnTo>
                    <a:pt x="25400" y="508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12700" y="1397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0" y="203200"/>
                  </a:lnTo>
                  <a:lnTo>
                    <a:pt x="25400" y="215900"/>
                  </a:lnTo>
                  <a:lnTo>
                    <a:pt x="25400" y="215900"/>
                  </a:lnTo>
                  <a:lnTo>
                    <a:pt x="50800" y="215900"/>
                  </a:lnTo>
                  <a:lnTo>
                    <a:pt x="63500" y="215900"/>
                  </a:lnTo>
                  <a:lnTo>
                    <a:pt x="88900" y="215900"/>
                  </a:lnTo>
                  <a:lnTo>
                    <a:pt x="114300" y="215900"/>
                  </a:lnTo>
                  <a:lnTo>
                    <a:pt x="139700" y="228600"/>
                  </a:lnTo>
                  <a:lnTo>
                    <a:pt x="165100" y="228600"/>
                  </a:lnTo>
                  <a:lnTo>
                    <a:pt x="177800" y="228600"/>
                  </a:lnTo>
                  <a:lnTo>
                    <a:pt x="203200" y="241300"/>
                  </a:lnTo>
                  <a:lnTo>
                    <a:pt x="228600" y="241300"/>
                  </a:lnTo>
                  <a:lnTo>
                    <a:pt x="241300" y="241300"/>
                  </a:lnTo>
                  <a:lnTo>
                    <a:pt x="254000" y="241300"/>
                  </a:lnTo>
                  <a:lnTo>
                    <a:pt x="266700" y="241300"/>
                  </a:lnTo>
                  <a:lnTo>
                    <a:pt x="2667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2222500" y="4076700"/>
              <a:ext cx="25401" cy="419101"/>
            </a:xfrm>
            <a:custGeom>
              <a:avLst/>
              <a:gdLst/>
              <a:ahLst/>
              <a:cxnLst/>
              <a:rect l="0" t="0" r="0" b="0"/>
              <a:pathLst>
                <a:path w="25401" h="419101">
                  <a:moveTo>
                    <a:pt x="25400" y="0"/>
                  </a:moveTo>
                  <a:lnTo>
                    <a:pt x="25400" y="127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0" y="1651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0" y="292100"/>
                  </a:lnTo>
                  <a:lnTo>
                    <a:pt x="0" y="330200"/>
                  </a:lnTo>
                  <a:lnTo>
                    <a:pt x="12700" y="355600"/>
                  </a:lnTo>
                  <a:lnTo>
                    <a:pt x="12700" y="393700"/>
                  </a:lnTo>
                  <a:lnTo>
                    <a:pt x="12700" y="419100"/>
                  </a:lnTo>
                  <a:lnTo>
                    <a:pt x="12700" y="419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2425700" y="4254500"/>
              <a:ext cx="241301" cy="533401"/>
            </a:xfrm>
            <a:custGeom>
              <a:avLst/>
              <a:gdLst/>
              <a:ahLst/>
              <a:cxnLst/>
              <a:rect l="0" t="0" r="0" b="0"/>
              <a:pathLst>
                <a:path w="241301" h="5334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88900"/>
                  </a:lnTo>
                  <a:lnTo>
                    <a:pt x="25400" y="127000"/>
                  </a:lnTo>
                  <a:lnTo>
                    <a:pt x="38100" y="139700"/>
                  </a:lnTo>
                  <a:lnTo>
                    <a:pt x="50800" y="152400"/>
                  </a:lnTo>
                  <a:lnTo>
                    <a:pt x="76200" y="177800"/>
                  </a:lnTo>
                  <a:lnTo>
                    <a:pt x="101600" y="177800"/>
                  </a:lnTo>
                  <a:lnTo>
                    <a:pt x="114300" y="177800"/>
                  </a:lnTo>
                  <a:lnTo>
                    <a:pt x="152400" y="165100"/>
                  </a:lnTo>
                  <a:lnTo>
                    <a:pt x="165100" y="152400"/>
                  </a:lnTo>
                  <a:lnTo>
                    <a:pt x="177800" y="127000"/>
                  </a:lnTo>
                  <a:lnTo>
                    <a:pt x="177800" y="114300"/>
                  </a:lnTo>
                  <a:lnTo>
                    <a:pt x="190500" y="88900"/>
                  </a:lnTo>
                  <a:lnTo>
                    <a:pt x="203200" y="63500"/>
                  </a:lnTo>
                  <a:lnTo>
                    <a:pt x="203200" y="38100"/>
                  </a:lnTo>
                  <a:lnTo>
                    <a:pt x="203200" y="38100"/>
                  </a:lnTo>
                  <a:lnTo>
                    <a:pt x="203200" y="25400"/>
                  </a:lnTo>
                  <a:lnTo>
                    <a:pt x="215900" y="38100"/>
                  </a:lnTo>
                  <a:lnTo>
                    <a:pt x="228600" y="38100"/>
                  </a:lnTo>
                  <a:lnTo>
                    <a:pt x="241300" y="63500"/>
                  </a:lnTo>
                  <a:lnTo>
                    <a:pt x="241300" y="88900"/>
                  </a:lnTo>
                  <a:lnTo>
                    <a:pt x="241300" y="139700"/>
                  </a:lnTo>
                  <a:lnTo>
                    <a:pt x="241300" y="177800"/>
                  </a:lnTo>
                  <a:lnTo>
                    <a:pt x="241300" y="228600"/>
                  </a:lnTo>
                  <a:lnTo>
                    <a:pt x="241300" y="279400"/>
                  </a:lnTo>
                  <a:lnTo>
                    <a:pt x="241300" y="330200"/>
                  </a:lnTo>
                  <a:lnTo>
                    <a:pt x="241300" y="381000"/>
                  </a:lnTo>
                  <a:lnTo>
                    <a:pt x="241300" y="431800"/>
                  </a:lnTo>
                  <a:lnTo>
                    <a:pt x="241300" y="469900"/>
                  </a:lnTo>
                  <a:lnTo>
                    <a:pt x="215900" y="508000"/>
                  </a:lnTo>
                  <a:lnTo>
                    <a:pt x="203200" y="520700"/>
                  </a:lnTo>
                  <a:lnTo>
                    <a:pt x="177800" y="533400"/>
                  </a:lnTo>
                  <a:lnTo>
                    <a:pt x="165100" y="520700"/>
                  </a:lnTo>
                  <a:lnTo>
                    <a:pt x="139700" y="508000"/>
                  </a:lnTo>
                  <a:lnTo>
                    <a:pt x="114300" y="495300"/>
                  </a:lnTo>
                  <a:lnTo>
                    <a:pt x="88900" y="482600"/>
                  </a:lnTo>
                  <a:lnTo>
                    <a:pt x="63500" y="457200"/>
                  </a:lnTo>
                  <a:lnTo>
                    <a:pt x="50800" y="444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2959100" y="4229100"/>
              <a:ext cx="63501" cy="266701"/>
            </a:xfrm>
            <a:custGeom>
              <a:avLst/>
              <a:gdLst/>
              <a:ahLst/>
              <a:cxnLst/>
              <a:rect l="0" t="0" r="0" b="0"/>
              <a:pathLst>
                <a:path w="63501" h="266701">
                  <a:moveTo>
                    <a:pt x="0" y="0"/>
                  </a:moveTo>
                  <a:lnTo>
                    <a:pt x="25400" y="25400"/>
                  </a:lnTo>
                  <a:lnTo>
                    <a:pt x="25400" y="63500"/>
                  </a:lnTo>
                  <a:lnTo>
                    <a:pt x="38100" y="76200"/>
                  </a:lnTo>
                  <a:lnTo>
                    <a:pt x="38100" y="101600"/>
                  </a:lnTo>
                  <a:lnTo>
                    <a:pt x="38100" y="127000"/>
                  </a:lnTo>
                  <a:lnTo>
                    <a:pt x="38100" y="152400"/>
                  </a:lnTo>
                  <a:lnTo>
                    <a:pt x="50800" y="177800"/>
                  </a:lnTo>
                  <a:lnTo>
                    <a:pt x="50800" y="203200"/>
                  </a:lnTo>
                  <a:lnTo>
                    <a:pt x="63500" y="241300"/>
                  </a:lnTo>
                  <a:lnTo>
                    <a:pt x="63500" y="254000"/>
                  </a:lnTo>
                  <a:lnTo>
                    <a:pt x="63500" y="266700"/>
                  </a:lnTo>
                  <a:lnTo>
                    <a:pt x="6350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2882900" y="4343400"/>
              <a:ext cx="254001" cy="12701"/>
            </a:xfrm>
            <a:custGeom>
              <a:avLst/>
              <a:gdLst/>
              <a:ahLst/>
              <a:cxnLst/>
              <a:rect l="0" t="0" r="0" b="0"/>
              <a:pathLst>
                <a:path w="254001" h="12701">
                  <a:moveTo>
                    <a:pt x="0" y="12700"/>
                  </a:moveTo>
                  <a:lnTo>
                    <a:pt x="50800" y="0"/>
                  </a:lnTo>
                  <a:lnTo>
                    <a:pt x="88900" y="0"/>
                  </a:lnTo>
                  <a:lnTo>
                    <a:pt x="127000" y="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203200" y="0"/>
                  </a:lnTo>
                  <a:lnTo>
                    <a:pt x="228600" y="0"/>
                  </a:lnTo>
                  <a:lnTo>
                    <a:pt x="228600" y="0"/>
                  </a:lnTo>
                  <a:lnTo>
                    <a:pt x="254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3263900" y="4076700"/>
              <a:ext cx="292101" cy="431801"/>
            </a:xfrm>
            <a:custGeom>
              <a:avLst/>
              <a:gdLst/>
              <a:ahLst/>
              <a:cxnLst/>
              <a:rect l="0" t="0" r="0" b="0"/>
              <a:pathLst>
                <a:path w="292101" h="431801">
                  <a:moveTo>
                    <a:pt x="177800" y="0"/>
                  </a:moveTo>
                  <a:lnTo>
                    <a:pt x="165100" y="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25400" y="152400"/>
                  </a:lnTo>
                  <a:lnTo>
                    <a:pt x="25400" y="165100"/>
                  </a:lnTo>
                  <a:lnTo>
                    <a:pt x="25400" y="177800"/>
                  </a:lnTo>
                  <a:lnTo>
                    <a:pt x="25400" y="177800"/>
                  </a:lnTo>
                  <a:lnTo>
                    <a:pt x="25400" y="190500"/>
                  </a:lnTo>
                  <a:lnTo>
                    <a:pt x="50800" y="190500"/>
                  </a:lnTo>
                  <a:lnTo>
                    <a:pt x="76200" y="190500"/>
                  </a:lnTo>
                  <a:lnTo>
                    <a:pt x="88900" y="190500"/>
                  </a:lnTo>
                  <a:lnTo>
                    <a:pt x="114300" y="190500"/>
                  </a:lnTo>
                  <a:lnTo>
                    <a:pt x="152400" y="203200"/>
                  </a:lnTo>
                  <a:lnTo>
                    <a:pt x="177800" y="215900"/>
                  </a:lnTo>
                  <a:lnTo>
                    <a:pt x="215900" y="215900"/>
                  </a:lnTo>
                  <a:lnTo>
                    <a:pt x="241300" y="228600"/>
                  </a:lnTo>
                  <a:lnTo>
                    <a:pt x="254000" y="241300"/>
                  </a:lnTo>
                  <a:lnTo>
                    <a:pt x="266700" y="266700"/>
                  </a:lnTo>
                  <a:lnTo>
                    <a:pt x="292100" y="279400"/>
                  </a:lnTo>
                  <a:lnTo>
                    <a:pt x="292100" y="304800"/>
                  </a:lnTo>
                  <a:lnTo>
                    <a:pt x="292100" y="330200"/>
                  </a:lnTo>
                  <a:lnTo>
                    <a:pt x="279400" y="342900"/>
                  </a:lnTo>
                  <a:lnTo>
                    <a:pt x="266700" y="368300"/>
                  </a:lnTo>
                  <a:lnTo>
                    <a:pt x="241300" y="393700"/>
                  </a:lnTo>
                  <a:lnTo>
                    <a:pt x="228600" y="406400"/>
                  </a:lnTo>
                  <a:lnTo>
                    <a:pt x="203200" y="419100"/>
                  </a:lnTo>
                  <a:lnTo>
                    <a:pt x="177800" y="419100"/>
                  </a:lnTo>
                  <a:lnTo>
                    <a:pt x="152400" y="431800"/>
                  </a:lnTo>
                  <a:lnTo>
                    <a:pt x="114300" y="431800"/>
                  </a:lnTo>
                  <a:lnTo>
                    <a:pt x="88900" y="431800"/>
                  </a:lnTo>
                  <a:lnTo>
                    <a:pt x="63500" y="419100"/>
                  </a:lnTo>
                  <a:lnTo>
                    <a:pt x="50800" y="419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3594100" y="4191000"/>
              <a:ext cx="355601" cy="368301"/>
            </a:xfrm>
            <a:custGeom>
              <a:avLst/>
              <a:gdLst/>
              <a:ahLst/>
              <a:cxnLst/>
              <a:rect l="0" t="0" r="0" b="0"/>
              <a:pathLst>
                <a:path w="355601" h="368301">
                  <a:moveTo>
                    <a:pt x="0" y="0"/>
                  </a:moveTo>
                  <a:lnTo>
                    <a:pt x="12700" y="0"/>
                  </a:lnTo>
                  <a:lnTo>
                    <a:pt x="50800" y="63500"/>
                  </a:lnTo>
                  <a:lnTo>
                    <a:pt x="76200" y="88900"/>
                  </a:lnTo>
                  <a:lnTo>
                    <a:pt x="101600" y="114300"/>
                  </a:lnTo>
                  <a:lnTo>
                    <a:pt x="139700" y="139700"/>
                  </a:lnTo>
                  <a:lnTo>
                    <a:pt x="165100" y="165100"/>
                  </a:lnTo>
                  <a:lnTo>
                    <a:pt x="190500" y="203200"/>
                  </a:lnTo>
                  <a:lnTo>
                    <a:pt x="228600" y="228600"/>
                  </a:lnTo>
                  <a:lnTo>
                    <a:pt x="254000" y="266700"/>
                  </a:lnTo>
                  <a:lnTo>
                    <a:pt x="279400" y="279400"/>
                  </a:lnTo>
                  <a:lnTo>
                    <a:pt x="304800" y="304800"/>
                  </a:lnTo>
                  <a:lnTo>
                    <a:pt x="330200" y="330200"/>
                  </a:lnTo>
                  <a:lnTo>
                    <a:pt x="342900" y="342900"/>
                  </a:lnTo>
                  <a:lnTo>
                    <a:pt x="355600" y="355600"/>
                  </a:lnTo>
                  <a:lnTo>
                    <a:pt x="355600" y="368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3657600" y="4203700"/>
              <a:ext cx="190501" cy="266701"/>
            </a:xfrm>
            <a:custGeom>
              <a:avLst/>
              <a:gdLst/>
              <a:ahLst/>
              <a:cxnLst/>
              <a:rect l="0" t="0" r="0" b="0"/>
              <a:pathLst>
                <a:path w="190501" h="266701">
                  <a:moveTo>
                    <a:pt x="190500" y="0"/>
                  </a:moveTo>
                  <a:lnTo>
                    <a:pt x="177800" y="0"/>
                  </a:lnTo>
                  <a:lnTo>
                    <a:pt x="152400" y="38100"/>
                  </a:lnTo>
                  <a:lnTo>
                    <a:pt x="114300" y="63500"/>
                  </a:lnTo>
                  <a:lnTo>
                    <a:pt x="101600" y="101600"/>
                  </a:lnTo>
                  <a:lnTo>
                    <a:pt x="88900" y="127000"/>
                  </a:lnTo>
                  <a:lnTo>
                    <a:pt x="63500" y="165100"/>
                  </a:lnTo>
                  <a:lnTo>
                    <a:pt x="38100" y="203200"/>
                  </a:lnTo>
                  <a:lnTo>
                    <a:pt x="25400" y="228600"/>
                  </a:lnTo>
                  <a:lnTo>
                    <a:pt x="12700" y="241300"/>
                  </a:lnTo>
                  <a:lnTo>
                    <a:pt x="0" y="2667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3898900" y="4051300"/>
              <a:ext cx="190501" cy="152401"/>
            </a:xfrm>
            <a:custGeom>
              <a:avLst/>
              <a:gdLst/>
              <a:ahLst/>
              <a:cxnLst/>
              <a:rect l="0" t="0" r="0" b="0"/>
              <a:pathLst>
                <a:path w="190501" h="152401">
                  <a:moveTo>
                    <a:pt x="0" y="1270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88900" y="50800"/>
                  </a:lnTo>
                  <a:lnTo>
                    <a:pt x="76200" y="63500"/>
                  </a:lnTo>
                  <a:lnTo>
                    <a:pt x="63500" y="88900"/>
                  </a:lnTo>
                  <a:lnTo>
                    <a:pt x="50800" y="88900"/>
                  </a:lnTo>
                  <a:lnTo>
                    <a:pt x="50800" y="101600"/>
                  </a:lnTo>
                  <a:lnTo>
                    <a:pt x="38100" y="114300"/>
                  </a:lnTo>
                  <a:lnTo>
                    <a:pt x="25400" y="127000"/>
                  </a:lnTo>
                  <a:lnTo>
                    <a:pt x="50800" y="139700"/>
                  </a:lnTo>
                  <a:lnTo>
                    <a:pt x="63500" y="139700"/>
                  </a:lnTo>
                  <a:lnTo>
                    <a:pt x="88900" y="139700"/>
                  </a:lnTo>
                  <a:lnTo>
                    <a:pt x="114300" y="139700"/>
                  </a:lnTo>
                  <a:lnTo>
                    <a:pt x="127000" y="139700"/>
                  </a:lnTo>
                  <a:lnTo>
                    <a:pt x="152400" y="152400"/>
                  </a:lnTo>
                  <a:lnTo>
                    <a:pt x="152400" y="152400"/>
                  </a:lnTo>
                  <a:lnTo>
                    <a:pt x="177800" y="152400"/>
                  </a:lnTo>
                  <a:lnTo>
                    <a:pt x="190500" y="152400"/>
                  </a:lnTo>
                  <a:lnTo>
                    <a:pt x="1778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3898900" y="3797300"/>
              <a:ext cx="292101" cy="1066801"/>
            </a:xfrm>
            <a:custGeom>
              <a:avLst/>
              <a:gdLst/>
              <a:ahLst/>
              <a:cxnLst/>
              <a:rect l="0" t="0" r="0" b="0"/>
              <a:pathLst>
                <a:path w="292101" h="1066801">
                  <a:moveTo>
                    <a:pt x="139700" y="0"/>
                  </a:moveTo>
                  <a:lnTo>
                    <a:pt x="139700" y="12700"/>
                  </a:lnTo>
                  <a:lnTo>
                    <a:pt x="152400" y="12700"/>
                  </a:lnTo>
                  <a:lnTo>
                    <a:pt x="203200" y="101600"/>
                  </a:lnTo>
                  <a:lnTo>
                    <a:pt x="228600" y="139700"/>
                  </a:lnTo>
                  <a:lnTo>
                    <a:pt x="254000" y="190500"/>
                  </a:lnTo>
                  <a:lnTo>
                    <a:pt x="266700" y="254000"/>
                  </a:lnTo>
                  <a:lnTo>
                    <a:pt x="279400" y="317500"/>
                  </a:lnTo>
                  <a:lnTo>
                    <a:pt x="292100" y="393700"/>
                  </a:lnTo>
                  <a:lnTo>
                    <a:pt x="292100" y="457200"/>
                  </a:lnTo>
                  <a:lnTo>
                    <a:pt x="279400" y="533400"/>
                  </a:lnTo>
                  <a:lnTo>
                    <a:pt x="266700" y="609600"/>
                  </a:lnTo>
                  <a:lnTo>
                    <a:pt x="241300" y="698500"/>
                  </a:lnTo>
                  <a:lnTo>
                    <a:pt x="203200" y="762000"/>
                  </a:lnTo>
                  <a:lnTo>
                    <a:pt x="177800" y="825500"/>
                  </a:lnTo>
                  <a:lnTo>
                    <a:pt x="152400" y="889000"/>
                  </a:lnTo>
                  <a:lnTo>
                    <a:pt x="114300" y="939800"/>
                  </a:lnTo>
                  <a:lnTo>
                    <a:pt x="88900" y="977900"/>
                  </a:lnTo>
                  <a:lnTo>
                    <a:pt x="50800" y="1016000"/>
                  </a:lnTo>
                  <a:lnTo>
                    <a:pt x="25400" y="1041400"/>
                  </a:lnTo>
                  <a:lnTo>
                    <a:pt x="12700" y="1066800"/>
                  </a:lnTo>
                  <a:lnTo>
                    <a:pt x="0" y="1066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4978400" y="4013200"/>
              <a:ext cx="215901" cy="25401"/>
            </a:xfrm>
            <a:custGeom>
              <a:avLst/>
              <a:gdLst/>
              <a:ahLst/>
              <a:cxnLst/>
              <a:rect l="0" t="0" r="0" b="0"/>
              <a:pathLst>
                <a:path w="215901" h="25401">
                  <a:moveTo>
                    <a:pt x="0" y="12700"/>
                  </a:moveTo>
                  <a:lnTo>
                    <a:pt x="25400" y="25400"/>
                  </a:lnTo>
                  <a:lnTo>
                    <a:pt x="50800" y="254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397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4978400" y="4165600"/>
              <a:ext cx="241301" cy="25401"/>
            </a:xfrm>
            <a:custGeom>
              <a:avLst/>
              <a:gdLst/>
              <a:ahLst/>
              <a:cxnLst/>
              <a:rect l="0" t="0" r="0" b="0"/>
              <a:pathLst>
                <a:path w="241301" h="25401">
                  <a:moveTo>
                    <a:pt x="0" y="25400"/>
                  </a:moveTo>
                  <a:lnTo>
                    <a:pt x="25400" y="1270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90500" y="0"/>
                  </a:lnTo>
                  <a:lnTo>
                    <a:pt x="215900" y="0"/>
                  </a:lnTo>
                  <a:lnTo>
                    <a:pt x="228600" y="0"/>
                  </a:lnTo>
                  <a:lnTo>
                    <a:pt x="241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5435600" y="3911600"/>
              <a:ext cx="228601" cy="457201"/>
            </a:xfrm>
            <a:custGeom>
              <a:avLst/>
              <a:gdLst/>
              <a:ahLst/>
              <a:cxnLst/>
              <a:rect l="0" t="0" r="0" b="0"/>
              <a:pathLst>
                <a:path w="228601" h="457201">
                  <a:moveTo>
                    <a:pt x="152400" y="12700"/>
                  </a:moveTo>
                  <a:lnTo>
                    <a:pt x="177800" y="0"/>
                  </a:lnTo>
                  <a:lnTo>
                    <a:pt x="177800" y="12700"/>
                  </a:lnTo>
                  <a:lnTo>
                    <a:pt x="177800" y="0"/>
                  </a:lnTo>
                  <a:lnTo>
                    <a:pt x="177800" y="12700"/>
                  </a:lnTo>
                  <a:lnTo>
                    <a:pt x="139700" y="38100"/>
                  </a:lnTo>
                  <a:lnTo>
                    <a:pt x="127000" y="38100"/>
                  </a:lnTo>
                  <a:lnTo>
                    <a:pt x="114300" y="38100"/>
                  </a:lnTo>
                  <a:lnTo>
                    <a:pt x="88900" y="38100"/>
                  </a:lnTo>
                  <a:lnTo>
                    <a:pt x="76200" y="38100"/>
                  </a:lnTo>
                  <a:lnTo>
                    <a:pt x="50800" y="25400"/>
                  </a:lnTo>
                  <a:lnTo>
                    <a:pt x="38100" y="25400"/>
                  </a:lnTo>
                  <a:lnTo>
                    <a:pt x="25400" y="25400"/>
                  </a:lnTo>
                  <a:lnTo>
                    <a:pt x="25400" y="12700"/>
                  </a:lnTo>
                  <a:lnTo>
                    <a:pt x="25400" y="25400"/>
                  </a:lnTo>
                  <a:lnTo>
                    <a:pt x="12700" y="508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0" y="1016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12700" y="165100"/>
                  </a:lnTo>
                  <a:lnTo>
                    <a:pt x="0" y="165100"/>
                  </a:lnTo>
                  <a:lnTo>
                    <a:pt x="50800" y="165100"/>
                  </a:lnTo>
                  <a:lnTo>
                    <a:pt x="76200" y="165100"/>
                  </a:lnTo>
                  <a:lnTo>
                    <a:pt x="101600" y="165100"/>
                  </a:lnTo>
                  <a:lnTo>
                    <a:pt x="127000" y="165100"/>
                  </a:lnTo>
                  <a:lnTo>
                    <a:pt x="152400" y="165100"/>
                  </a:lnTo>
                  <a:lnTo>
                    <a:pt x="177800" y="165100"/>
                  </a:lnTo>
                  <a:lnTo>
                    <a:pt x="203200" y="177800"/>
                  </a:lnTo>
                  <a:lnTo>
                    <a:pt x="228600" y="190500"/>
                  </a:lnTo>
                  <a:lnTo>
                    <a:pt x="228600" y="215900"/>
                  </a:lnTo>
                  <a:lnTo>
                    <a:pt x="228600" y="241300"/>
                  </a:lnTo>
                  <a:lnTo>
                    <a:pt x="228600" y="266700"/>
                  </a:lnTo>
                  <a:lnTo>
                    <a:pt x="203200" y="304800"/>
                  </a:lnTo>
                  <a:lnTo>
                    <a:pt x="190500" y="342900"/>
                  </a:lnTo>
                  <a:lnTo>
                    <a:pt x="165100" y="368300"/>
                  </a:lnTo>
                  <a:lnTo>
                    <a:pt x="139700" y="393700"/>
                  </a:lnTo>
                  <a:lnTo>
                    <a:pt x="114300" y="419100"/>
                  </a:lnTo>
                  <a:lnTo>
                    <a:pt x="76200" y="431800"/>
                  </a:lnTo>
                  <a:lnTo>
                    <a:pt x="50800" y="431800"/>
                  </a:lnTo>
                  <a:lnTo>
                    <a:pt x="25400" y="444500"/>
                  </a:lnTo>
                  <a:lnTo>
                    <a:pt x="12700" y="457200"/>
                  </a:lnTo>
                  <a:lnTo>
                    <a:pt x="0" y="457200"/>
                  </a:lnTo>
                  <a:lnTo>
                    <a:pt x="0" y="457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5765800" y="4051300"/>
              <a:ext cx="292101" cy="292101"/>
            </a:xfrm>
            <a:custGeom>
              <a:avLst/>
              <a:gdLst/>
              <a:ahLst/>
              <a:cxnLst/>
              <a:rect l="0" t="0" r="0" b="0"/>
              <a:pathLst>
                <a:path w="292101" h="292101">
                  <a:moveTo>
                    <a:pt x="0" y="12700"/>
                  </a:moveTo>
                  <a:lnTo>
                    <a:pt x="0" y="254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0" y="241300"/>
                  </a:lnTo>
                  <a:lnTo>
                    <a:pt x="0" y="254000"/>
                  </a:lnTo>
                  <a:lnTo>
                    <a:pt x="0" y="241300"/>
                  </a:lnTo>
                  <a:lnTo>
                    <a:pt x="12700" y="165100"/>
                  </a:lnTo>
                  <a:lnTo>
                    <a:pt x="25400" y="114300"/>
                  </a:lnTo>
                  <a:lnTo>
                    <a:pt x="38100" y="76200"/>
                  </a:lnTo>
                  <a:lnTo>
                    <a:pt x="50800" y="50800"/>
                  </a:lnTo>
                  <a:lnTo>
                    <a:pt x="76200" y="25400"/>
                  </a:lnTo>
                  <a:lnTo>
                    <a:pt x="88900" y="25400"/>
                  </a:lnTo>
                  <a:lnTo>
                    <a:pt x="101600" y="25400"/>
                  </a:lnTo>
                  <a:lnTo>
                    <a:pt x="114300" y="50800"/>
                  </a:lnTo>
                  <a:lnTo>
                    <a:pt x="114300" y="88900"/>
                  </a:lnTo>
                  <a:lnTo>
                    <a:pt x="114300" y="127000"/>
                  </a:lnTo>
                  <a:lnTo>
                    <a:pt x="114300" y="165100"/>
                  </a:lnTo>
                  <a:lnTo>
                    <a:pt x="114300" y="190500"/>
                  </a:lnTo>
                  <a:lnTo>
                    <a:pt x="114300" y="215900"/>
                  </a:lnTo>
                  <a:lnTo>
                    <a:pt x="114300" y="228600"/>
                  </a:lnTo>
                  <a:lnTo>
                    <a:pt x="114300" y="241300"/>
                  </a:lnTo>
                  <a:lnTo>
                    <a:pt x="139700" y="165100"/>
                  </a:lnTo>
                  <a:lnTo>
                    <a:pt x="139700" y="127000"/>
                  </a:lnTo>
                  <a:lnTo>
                    <a:pt x="165100" y="88900"/>
                  </a:lnTo>
                  <a:lnTo>
                    <a:pt x="177800" y="50800"/>
                  </a:lnTo>
                  <a:lnTo>
                    <a:pt x="190500" y="25400"/>
                  </a:lnTo>
                  <a:lnTo>
                    <a:pt x="203200" y="0"/>
                  </a:lnTo>
                  <a:lnTo>
                    <a:pt x="228600" y="0"/>
                  </a:lnTo>
                  <a:lnTo>
                    <a:pt x="241300" y="12700"/>
                  </a:lnTo>
                  <a:lnTo>
                    <a:pt x="266700" y="25400"/>
                  </a:lnTo>
                  <a:lnTo>
                    <a:pt x="266700" y="50800"/>
                  </a:lnTo>
                  <a:lnTo>
                    <a:pt x="279400" y="76200"/>
                  </a:lnTo>
                  <a:lnTo>
                    <a:pt x="279400" y="114300"/>
                  </a:lnTo>
                  <a:lnTo>
                    <a:pt x="279400" y="152400"/>
                  </a:lnTo>
                  <a:lnTo>
                    <a:pt x="266700" y="203200"/>
                  </a:lnTo>
                  <a:lnTo>
                    <a:pt x="266700" y="241300"/>
                  </a:lnTo>
                  <a:lnTo>
                    <a:pt x="266700" y="266700"/>
                  </a:lnTo>
                  <a:lnTo>
                    <a:pt x="266700" y="292100"/>
                  </a:lnTo>
                  <a:lnTo>
                    <a:pt x="266700" y="292100"/>
                  </a:lnTo>
                  <a:lnTo>
                    <a:pt x="29210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6146800" y="3657600"/>
              <a:ext cx="165101" cy="1003301"/>
            </a:xfrm>
            <a:custGeom>
              <a:avLst/>
              <a:gdLst/>
              <a:ahLst/>
              <a:cxnLst/>
              <a:rect l="0" t="0" r="0" b="0"/>
              <a:pathLst>
                <a:path w="165101" h="1003301">
                  <a:moveTo>
                    <a:pt x="152400" y="0"/>
                  </a:moveTo>
                  <a:lnTo>
                    <a:pt x="152400" y="0"/>
                  </a:lnTo>
                  <a:lnTo>
                    <a:pt x="88900" y="88900"/>
                  </a:lnTo>
                  <a:lnTo>
                    <a:pt x="63500" y="165100"/>
                  </a:lnTo>
                  <a:lnTo>
                    <a:pt x="38100" y="241300"/>
                  </a:lnTo>
                  <a:lnTo>
                    <a:pt x="25400" y="317500"/>
                  </a:lnTo>
                  <a:lnTo>
                    <a:pt x="12700" y="406400"/>
                  </a:lnTo>
                  <a:lnTo>
                    <a:pt x="0" y="495300"/>
                  </a:lnTo>
                  <a:lnTo>
                    <a:pt x="12700" y="584200"/>
                  </a:lnTo>
                  <a:lnTo>
                    <a:pt x="25400" y="660400"/>
                  </a:lnTo>
                  <a:lnTo>
                    <a:pt x="38100" y="736600"/>
                  </a:lnTo>
                  <a:lnTo>
                    <a:pt x="63500" y="812800"/>
                  </a:lnTo>
                  <a:lnTo>
                    <a:pt x="76200" y="850900"/>
                  </a:lnTo>
                  <a:lnTo>
                    <a:pt x="101600" y="901700"/>
                  </a:lnTo>
                  <a:lnTo>
                    <a:pt x="114300" y="927100"/>
                  </a:lnTo>
                  <a:lnTo>
                    <a:pt x="127000" y="952500"/>
                  </a:lnTo>
                  <a:lnTo>
                    <a:pt x="152400" y="977900"/>
                  </a:lnTo>
                  <a:lnTo>
                    <a:pt x="152400" y="990600"/>
                  </a:lnTo>
                  <a:lnTo>
                    <a:pt x="165100" y="990600"/>
                  </a:lnTo>
                  <a:lnTo>
                    <a:pt x="165100" y="1003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6350000" y="4013200"/>
              <a:ext cx="317501" cy="304801"/>
            </a:xfrm>
            <a:custGeom>
              <a:avLst/>
              <a:gdLst/>
              <a:ahLst/>
              <a:cxnLst/>
              <a:rect l="0" t="0" r="0" b="0"/>
              <a:pathLst>
                <a:path w="317501" h="304801">
                  <a:moveTo>
                    <a:pt x="0" y="2540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38100"/>
                  </a:lnTo>
                  <a:lnTo>
                    <a:pt x="12700" y="1016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12700" y="215900"/>
                  </a:lnTo>
                  <a:lnTo>
                    <a:pt x="12700" y="241300"/>
                  </a:lnTo>
                  <a:lnTo>
                    <a:pt x="12700" y="279400"/>
                  </a:lnTo>
                  <a:lnTo>
                    <a:pt x="12700" y="266700"/>
                  </a:lnTo>
                  <a:lnTo>
                    <a:pt x="12700" y="254000"/>
                  </a:lnTo>
                  <a:lnTo>
                    <a:pt x="38100" y="152400"/>
                  </a:lnTo>
                  <a:lnTo>
                    <a:pt x="63500" y="88900"/>
                  </a:lnTo>
                  <a:lnTo>
                    <a:pt x="76200" y="63500"/>
                  </a:lnTo>
                  <a:lnTo>
                    <a:pt x="101600" y="38100"/>
                  </a:lnTo>
                  <a:lnTo>
                    <a:pt x="101600" y="25400"/>
                  </a:lnTo>
                  <a:lnTo>
                    <a:pt x="127000" y="25400"/>
                  </a:lnTo>
                  <a:lnTo>
                    <a:pt x="127000" y="38100"/>
                  </a:lnTo>
                  <a:lnTo>
                    <a:pt x="139700" y="63500"/>
                  </a:lnTo>
                  <a:lnTo>
                    <a:pt x="139700" y="88900"/>
                  </a:lnTo>
                  <a:lnTo>
                    <a:pt x="139700" y="139700"/>
                  </a:lnTo>
                  <a:lnTo>
                    <a:pt x="139700" y="177800"/>
                  </a:lnTo>
                  <a:lnTo>
                    <a:pt x="139700" y="228600"/>
                  </a:lnTo>
                  <a:lnTo>
                    <a:pt x="127000" y="279400"/>
                  </a:lnTo>
                  <a:lnTo>
                    <a:pt x="127000" y="292100"/>
                  </a:lnTo>
                  <a:lnTo>
                    <a:pt x="127000" y="279400"/>
                  </a:lnTo>
                  <a:lnTo>
                    <a:pt x="127000" y="279400"/>
                  </a:lnTo>
                  <a:lnTo>
                    <a:pt x="127000" y="241300"/>
                  </a:lnTo>
                  <a:lnTo>
                    <a:pt x="177800" y="88900"/>
                  </a:lnTo>
                  <a:lnTo>
                    <a:pt x="190500" y="50800"/>
                  </a:lnTo>
                  <a:lnTo>
                    <a:pt x="215900" y="25400"/>
                  </a:lnTo>
                  <a:lnTo>
                    <a:pt x="241300" y="0"/>
                  </a:lnTo>
                  <a:lnTo>
                    <a:pt x="254000" y="0"/>
                  </a:lnTo>
                  <a:lnTo>
                    <a:pt x="279400" y="12700"/>
                  </a:lnTo>
                  <a:lnTo>
                    <a:pt x="292100" y="38100"/>
                  </a:lnTo>
                  <a:lnTo>
                    <a:pt x="304800" y="76200"/>
                  </a:lnTo>
                  <a:lnTo>
                    <a:pt x="317500" y="114300"/>
                  </a:lnTo>
                  <a:lnTo>
                    <a:pt x="317500" y="152400"/>
                  </a:lnTo>
                  <a:lnTo>
                    <a:pt x="317500" y="203200"/>
                  </a:lnTo>
                  <a:lnTo>
                    <a:pt x="317500" y="241300"/>
                  </a:lnTo>
                  <a:lnTo>
                    <a:pt x="317500" y="279400"/>
                  </a:lnTo>
                  <a:lnTo>
                    <a:pt x="317500" y="304800"/>
                  </a:lnTo>
                  <a:lnTo>
                    <a:pt x="317500" y="304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6896100" y="4102100"/>
              <a:ext cx="330201" cy="38101"/>
            </a:xfrm>
            <a:custGeom>
              <a:avLst/>
              <a:gdLst/>
              <a:ahLst/>
              <a:cxnLst/>
              <a:rect l="0" t="0" r="0" b="0"/>
              <a:pathLst>
                <a:path w="330201" h="38101">
                  <a:moveTo>
                    <a:pt x="0" y="0"/>
                  </a:moveTo>
                  <a:lnTo>
                    <a:pt x="12700" y="0"/>
                  </a:lnTo>
                  <a:lnTo>
                    <a:pt x="38100" y="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27000" y="12700"/>
                  </a:lnTo>
                  <a:lnTo>
                    <a:pt x="152400" y="12700"/>
                  </a:lnTo>
                  <a:lnTo>
                    <a:pt x="190500" y="12700"/>
                  </a:lnTo>
                  <a:lnTo>
                    <a:pt x="215900" y="12700"/>
                  </a:lnTo>
                  <a:lnTo>
                    <a:pt x="241300" y="12700"/>
                  </a:lnTo>
                  <a:lnTo>
                    <a:pt x="266700" y="12700"/>
                  </a:lnTo>
                  <a:lnTo>
                    <a:pt x="279400" y="12700"/>
                  </a:lnTo>
                  <a:lnTo>
                    <a:pt x="304800" y="25400"/>
                  </a:lnTo>
                  <a:lnTo>
                    <a:pt x="317500" y="25400"/>
                  </a:lnTo>
                  <a:lnTo>
                    <a:pt x="3302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7416800" y="3822700"/>
              <a:ext cx="241301" cy="444501"/>
            </a:xfrm>
            <a:custGeom>
              <a:avLst/>
              <a:gdLst/>
              <a:ahLst/>
              <a:cxnLst/>
              <a:rect l="0" t="0" r="0" b="0"/>
              <a:pathLst>
                <a:path w="241301" h="444501">
                  <a:moveTo>
                    <a:pt x="25400" y="76200"/>
                  </a:moveTo>
                  <a:lnTo>
                    <a:pt x="38100" y="76200"/>
                  </a:lnTo>
                  <a:lnTo>
                    <a:pt x="63500" y="381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27000" y="12700"/>
                  </a:lnTo>
                  <a:lnTo>
                    <a:pt x="152400" y="0"/>
                  </a:lnTo>
                  <a:lnTo>
                    <a:pt x="165100" y="12700"/>
                  </a:lnTo>
                  <a:lnTo>
                    <a:pt x="190500" y="76200"/>
                  </a:lnTo>
                  <a:lnTo>
                    <a:pt x="190500" y="101600"/>
                  </a:lnTo>
                  <a:lnTo>
                    <a:pt x="190500" y="152400"/>
                  </a:lnTo>
                  <a:lnTo>
                    <a:pt x="177800" y="190500"/>
                  </a:lnTo>
                  <a:lnTo>
                    <a:pt x="165100" y="241300"/>
                  </a:lnTo>
                  <a:lnTo>
                    <a:pt x="152400" y="279400"/>
                  </a:lnTo>
                  <a:lnTo>
                    <a:pt x="127000" y="330200"/>
                  </a:lnTo>
                  <a:lnTo>
                    <a:pt x="114300" y="368300"/>
                  </a:lnTo>
                  <a:lnTo>
                    <a:pt x="88900" y="406400"/>
                  </a:lnTo>
                  <a:lnTo>
                    <a:pt x="63500" y="431800"/>
                  </a:lnTo>
                  <a:lnTo>
                    <a:pt x="50800" y="444500"/>
                  </a:lnTo>
                  <a:lnTo>
                    <a:pt x="25400" y="444500"/>
                  </a:lnTo>
                  <a:lnTo>
                    <a:pt x="12700" y="431800"/>
                  </a:lnTo>
                  <a:lnTo>
                    <a:pt x="0" y="431800"/>
                  </a:lnTo>
                  <a:lnTo>
                    <a:pt x="0" y="406400"/>
                  </a:lnTo>
                  <a:lnTo>
                    <a:pt x="0" y="381000"/>
                  </a:lnTo>
                  <a:lnTo>
                    <a:pt x="12700" y="368300"/>
                  </a:lnTo>
                  <a:lnTo>
                    <a:pt x="25400" y="342900"/>
                  </a:lnTo>
                  <a:lnTo>
                    <a:pt x="50800" y="317500"/>
                  </a:lnTo>
                  <a:lnTo>
                    <a:pt x="63500" y="304800"/>
                  </a:lnTo>
                  <a:lnTo>
                    <a:pt x="88900" y="292100"/>
                  </a:lnTo>
                  <a:lnTo>
                    <a:pt x="114300" y="292100"/>
                  </a:lnTo>
                  <a:lnTo>
                    <a:pt x="139700" y="304800"/>
                  </a:lnTo>
                  <a:lnTo>
                    <a:pt x="152400" y="317500"/>
                  </a:lnTo>
                  <a:lnTo>
                    <a:pt x="177800" y="330200"/>
                  </a:lnTo>
                  <a:lnTo>
                    <a:pt x="190500" y="342900"/>
                  </a:lnTo>
                  <a:lnTo>
                    <a:pt x="203200" y="368300"/>
                  </a:lnTo>
                  <a:lnTo>
                    <a:pt x="215900" y="381000"/>
                  </a:lnTo>
                  <a:lnTo>
                    <a:pt x="228600" y="393700"/>
                  </a:lnTo>
                  <a:lnTo>
                    <a:pt x="215900" y="393700"/>
                  </a:lnTo>
                  <a:lnTo>
                    <a:pt x="228600" y="393700"/>
                  </a:lnTo>
                  <a:lnTo>
                    <a:pt x="241300" y="419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7683500" y="3594100"/>
              <a:ext cx="241301" cy="876301"/>
            </a:xfrm>
            <a:custGeom>
              <a:avLst/>
              <a:gdLst/>
              <a:ahLst/>
              <a:cxnLst/>
              <a:rect l="0" t="0" r="0" b="0"/>
              <a:pathLst>
                <a:path w="241301" h="876301">
                  <a:moveTo>
                    <a:pt x="0" y="0"/>
                  </a:moveTo>
                  <a:lnTo>
                    <a:pt x="12700" y="0"/>
                  </a:lnTo>
                  <a:lnTo>
                    <a:pt x="12700" y="12700"/>
                  </a:lnTo>
                  <a:lnTo>
                    <a:pt x="63500" y="50800"/>
                  </a:lnTo>
                  <a:lnTo>
                    <a:pt x="88900" y="88900"/>
                  </a:lnTo>
                  <a:lnTo>
                    <a:pt x="101600" y="114300"/>
                  </a:lnTo>
                  <a:lnTo>
                    <a:pt x="127000" y="139700"/>
                  </a:lnTo>
                  <a:lnTo>
                    <a:pt x="152400" y="177800"/>
                  </a:lnTo>
                  <a:lnTo>
                    <a:pt x="165100" y="228600"/>
                  </a:lnTo>
                  <a:lnTo>
                    <a:pt x="190500" y="279400"/>
                  </a:lnTo>
                  <a:lnTo>
                    <a:pt x="215900" y="342900"/>
                  </a:lnTo>
                  <a:lnTo>
                    <a:pt x="215900" y="393700"/>
                  </a:lnTo>
                  <a:lnTo>
                    <a:pt x="228600" y="457200"/>
                  </a:lnTo>
                  <a:lnTo>
                    <a:pt x="241300" y="520700"/>
                  </a:lnTo>
                  <a:lnTo>
                    <a:pt x="241300" y="571500"/>
                  </a:lnTo>
                  <a:lnTo>
                    <a:pt x="228600" y="635000"/>
                  </a:lnTo>
                  <a:lnTo>
                    <a:pt x="215900" y="685800"/>
                  </a:lnTo>
                  <a:lnTo>
                    <a:pt x="190500" y="723900"/>
                  </a:lnTo>
                  <a:lnTo>
                    <a:pt x="177800" y="774700"/>
                  </a:lnTo>
                  <a:lnTo>
                    <a:pt x="139700" y="812800"/>
                  </a:lnTo>
                  <a:lnTo>
                    <a:pt x="114300" y="838200"/>
                  </a:lnTo>
                  <a:lnTo>
                    <a:pt x="88900" y="876300"/>
                  </a:lnTo>
                  <a:lnTo>
                    <a:pt x="63500" y="876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4254500" y="2489200"/>
              <a:ext cx="266701" cy="12701"/>
            </a:xfrm>
            <a:custGeom>
              <a:avLst/>
              <a:gdLst/>
              <a:ahLst/>
              <a:cxnLst/>
              <a:rect l="0" t="0" r="0" b="0"/>
              <a:pathLst>
                <a:path w="266701" h="12701">
                  <a:moveTo>
                    <a:pt x="0" y="0"/>
                  </a:moveTo>
                  <a:lnTo>
                    <a:pt x="12700" y="0"/>
                  </a:lnTo>
                  <a:lnTo>
                    <a:pt x="25400" y="12700"/>
                  </a:lnTo>
                  <a:lnTo>
                    <a:pt x="114300" y="12700"/>
                  </a:lnTo>
                  <a:lnTo>
                    <a:pt x="152400" y="12700"/>
                  </a:lnTo>
                  <a:lnTo>
                    <a:pt x="203200" y="12700"/>
                  </a:lnTo>
                  <a:lnTo>
                    <a:pt x="241300" y="0"/>
                  </a:lnTo>
                  <a:lnTo>
                    <a:pt x="266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4254500" y="2641600"/>
              <a:ext cx="254001" cy="25401"/>
            </a:xfrm>
            <a:custGeom>
              <a:avLst/>
              <a:gdLst/>
              <a:ahLst/>
              <a:cxnLst/>
              <a:rect l="0" t="0" r="0" b="0"/>
              <a:pathLst>
                <a:path w="254001" h="25401">
                  <a:moveTo>
                    <a:pt x="0" y="25400"/>
                  </a:moveTo>
                  <a:lnTo>
                    <a:pt x="0" y="25400"/>
                  </a:lnTo>
                  <a:lnTo>
                    <a:pt x="63500" y="25400"/>
                  </a:lnTo>
                  <a:lnTo>
                    <a:pt x="88900" y="25400"/>
                  </a:lnTo>
                  <a:lnTo>
                    <a:pt x="152400" y="25400"/>
                  </a:lnTo>
                  <a:lnTo>
                    <a:pt x="190500" y="0"/>
                  </a:lnTo>
                  <a:lnTo>
                    <a:pt x="241300" y="0"/>
                  </a:lnTo>
                  <a:lnTo>
                    <a:pt x="254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330200" y="4114800"/>
              <a:ext cx="254001" cy="12701"/>
            </a:xfrm>
            <a:custGeom>
              <a:avLst/>
              <a:gdLst/>
              <a:ahLst/>
              <a:cxnLst/>
              <a:rect l="0" t="0" r="0" b="0"/>
              <a:pathLst>
                <a:path w="254001" h="12701">
                  <a:moveTo>
                    <a:pt x="0" y="12700"/>
                  </a:moveTo>
                  <a:lnTo>
                    <a:pt x="63500" y="12700"/>
                  </a:lnTo>
                  <a:lnTo>
                    <a:pt x="101600" y="12700"/>
                  </a:lnTo>
                  <a:lnTo>
                    <a:pt x="139700" y="0"/>
                  </a:lnTo>
                  <a:lnTo>
                    <a:pt x="177800" y="0"/>
                  </a:lnTo>
                  <a:lnTo>
                    <a:pt x="215900" y="0"/>
                  </a:lnTo>
                  <a:lnTo>
                    <a:pt x="254000" y="12700"/>
                  </a:lnTo>
                  <a:lnTo>
                    <a:pt x="2540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81000" y="4279900"/>
              <a:ext cx="203201" cy="12701"/>
            </a:xfrm>
            <a:custGeom>
              <a:avLst/>
              <a:gdLst/>
              <a:ahLst/>
              <a:cxnLst/>
              <a:rect l="0" t="0" r="0" b="0"/>
              <a:pathLst>
                <a:path w="203201" h="12701">
                  <a:moveTo>
                    <a:pt x="0" y="12700"/>
                  </a:moveTo>
                  <a:lnTo>
                    <a:pt x="381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39700" y="0"/>
                  </a:lnTo>
                  <a:lnTo>
                    <a:pt x="177800" y="12700"/>
                  </a:lnTo>
                  <a:lnTo>
                    <a:pt x="203200" y="12700"/>
                  </a:lnTo>
                  <a:lnTo>
                    <a:pt x="2032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084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2400" y="152400"/>
            <a:ext cx="2743200" cy="487362"/>
          </a:xfrm>
          <a:prstGeom prst="rect">
            <a:avLst/>
          </a:prstGeom>
          <a:solidFill>
            <a:srgbClr val="16E444"/>
          </a:solidFill>
          <a:ln w="57150" cmpd="sng">
            <a:solidFill>
              <a:srgbClr val="31D1D5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smtClean="0"/>
              <a:t>Tool-Kit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38200"/>
            <a:ext cx="6019800" cy="408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1" name="Group 110"/>
          <p:cNvGrpSpPr/>
          <p:nvPr/>
        </p:nvGrpSpPr>
        <p:grpSpPr>
          <a:xfrm>
            <a:off x="1536700" y="2057400"/>
            <a:ext cx="6845301" cy="3886201"/>
            <a:chOff x="1536700" y="2057400"/>
            <a:chExt cx="6845301" cy="3886201"/>
          </a:xfrm>
        </p:grpSpPr>
        <p:sp>
          <p:nvSpPr>
            <p:cNvPr id="112" name="Freeform 111"/>
            <p:cNvSpPr/>
            <p:nvPr/>
          </p:nvSpPr>
          <p:spPr>
            <a:xfrm>
              <a:off x="1536700" y="2743200"/>
              <a:ext cx="266701" cy="190501"/>
            </a:xfrm>
            <a:custGeom>
              <a:avLst/>
              <a:gdLst/>
              <a:ahLst/>
              <a:cxnLst/>
              <a:rect l="0" t="0" r="0" b="0"/>
              <a:pathLst>
                <a:path w="266701" h="190501">
                  <a:moveTo>
                    <a:pt x="0" y="0"/>
                  </a:moveTo>
                  <a:lnTo>
                    <a:pt x="12700" y="12700"/>
                  </a:lnTo>
                  <a:lnTo>
                    <a:pt x="38100" y="38100"/>
                  </a:lnTo>
                  <a:lnTo>
                    <a:pt x="63500" y="63500"/>
                  </a:lnTo>
                  <a:lnTo>
                    <a:pt x="76200" y="76200"/>
                  </a:lnTo>
                  <a:lnTo>
                    <a:pt x="101600" y="101600"/>
                  </a:lnTo>
                  <a:lnTo>
                    <a:pt x="127000" y="114300"/>
                  </a:lnTo>
                  <a:lnTo>
                    <a:pt x="165100" y="127000"/>
                  </a:lnTo>
                  <a:lnTo>
                    <a:pt x="190500" y="152400"/>
                  </a:lnTo>
                  <a:lnTo>
                    <a:pt x="228600" y="165100"/>
                  </a:lnTo>
                  <a:lnTo>
                    <a:pt x="241300" y="177800"/>
                  </a:lnTo>
                  <a:lnTo>
                    <a:pt x="254000" y="190500"/>
                  </a:lnTo>
                  <a:lnTo>
                    <a:pt x="2667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1536700" y="2717800"/>
              <a:ext cx="190501" cy="190501"/>
            </a:xfrm>
            <a:custGeom>
              <a:avLst/>
              <a:gdLst/>
              <a:ahLst/>
              <a:cxnLst/>
              <a:rect l="0" t="0" r="0" b="0"/>
              <a:pathLst>
                <a:path w="190501" h="190501">
                  <a:moveTo>
                    <a:pt x="190500" y="0"/>
                  </a:moveTo>
                  <a:lnTo>
                    <a:pt x="177800" y="0"/>
                  </a:lnTo>
                  <a:lnTo>
                    <a:pt x="165100" y="12700"/>
                  </a:lnTo>
                  <a:lnTo>
                    <a:pt x="101600" y="76200"/>
                  </a:lnTo>
                  <a:lnTo>
                    <a:pt x="76200" y="114300"/>
                  </a:lnTo>
                  <a:lnTo>
                    <a:pt x="38100" y="127000"/>
                  </a:lnTo>
                  <a:lnTo>
                    <a:pt x="25400" y="152400"/>
                  </a:lnTo>
                  <a:lnTo>
                    <a:pt x="12700" y="177800"/>
                  </a:lnTo>
                  <a:lnTo>
                    <a:pt x="0" y="1905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1574800" y="2108200"/>
              <a:ext cx="304801" cy="241301"/>
            </a:xfrm>
            <a:custGeom>
              <a:avLst/>
              <a:gdLst/>
              <a:ahLst/>
              <a:cxnLst/>
              <a:rect l="0" t="0" r="0" b="0"/>
              <a:pathLst>
                <a:path w="304801" h="241301">
                  <a:moveTo>
                    <a:pt x="0" y="63500"/>
                  </a:moveTo>
                  <a:lnTo>
                    <a:pt x="0" y="50800"/>
                  </a:lnTo>
                  <a:lnTo>
                    <a:pt x="0" y="38100"/>
                  </a:lnTo>
                  <a:lnTo>
                    <a:pt x="63500" y="1270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27000" y="12700"/>
                  </a:lnTo>
                  <a:lnTo>
                    <a:pt x="127000" y="25400"/>
                  </a:lnTo>
                  <a:lnTo>
                    <a:pt x="139700" y="38100"/>
                  </a:lnTo>
                  <a:lnTo>
                    <a:pt x="127000" y="76200"/>
                  </a:lnTo>
                  <a:lnTo>
                    <a:pt x="127000" y="101600"/>
                  </a:lnTo>
                  <a:lnTo>
                    <a:pt x="114300" y="127000"/>
                  </a:lnTo>
                  <a:lnTo>
                    <a:pt x="88900" y="152400"/>
                  </a:lnTo>
                  <a:lnTo>
                    <a:pt x="88900" y="177800"/>
                  </a:lnTo>
                  <a:lnTo>
                    <a:pt x="63500" y="190500"/>
                  </a:lnTo>
                  <a:lnTo>
                    <a:pt x="50800" y="215900"/>
                  </a:lnTo>
                  <a:lnTo>
                    <a:pt x="50800" y="228600"/>
                  </a:lnTo>
                  <a:lnTo>
                    <a:pt x="38100" y="228600"/>
                  </a:lnTo>
                  <a:lnTo>
                    <a:pt x="50800" y="228600"/>
                  </a:lnTo>
                  <a:lnTo>
                    <a:pt x="63500" y="228600"/>
                  </a:lnTo>
                  <a:lnTo>
                    <a:pt x="114300" y="228600"/>
                  </a:lnTo>
                  <a:lnTo>
                    <a:pt x="152400" y="228600"/>
                  </a:lnTo>
                  <a:lnTo>
                    <a:pt x="177800" y="241300"/>
                  </a:lnTo>
                  <a:lnTo>
                    <a:pt x="203200" y="228600"/>
                  </a:lnTo>
                  <a:lnTo>
                    <a:pt x="228600" y="228600"/>
                  </a:lnTo>
                  <a:lnTo>
                    <a:pt x="254000" y="228600"/>
                  </a:lnTo>
                  <a:lnTo>
                    <a:pt x="279400" y="228600"/>
                  </a:lnTo>
                  <a:lnTo>
                    <a:pt x="304800" y="228600"/>
                  </a:lnTo>
                  <a:lnTo>
                    <a:pt x="3048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1676400" y="2463800"/>
              <a:ext cx="25401" cy="165101"/>
            </a:xfrm>
            <a:custGeom>
              <a:avLst/>
              <a:gdLst/>
              <a:ahLst/>
              <a:cxnLst/>
              <a:rect l="0" t="0" r="0" b="0"/>
              <a:pathLst>
                <a:path w="25401" h="165101">
                  <a:moveTo>
                    <a:pt x="0" y="0"/>
                  </a:moveTo>
                  <a:lnTo>
                    <a:pt x="0" y="12700"/>
                  </a:lnTo>
                  <a:lnTo>
                    <a:pt x="12700" y="508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254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600200" y="2540000"/>
              <a:ext cx="215901" cy="38101"/>
            </a:xfrm>
            <a:custGeom>
              <a:avLst/>
              <a:gdLst/>
              <a:ahLst/>
              <a:cxnLst/>
              <a:rect l="0" t="0" r="0" b="0"/>
              <a:pathLst>
                <a:path w="215901" h="38101">
                  <a:moveTo>
                    <a:pt x="0" y="38100"/>
                  </a:moveTo>
                  <a:lnTo>
                    <a:pt x="25400" y="25400"/>
                  </a:lnTo>
                  <a:lnTo>
                    <a:pt x="508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27000" y="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2032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2273300" y="3263900"/>
              <a:ext cx="266701" cy="177801"/>
            </a:xfrm>
            <a:custGeom>
              <a:avLst/>
              <a:gdLst/>
              <a:ahLst/>
              <a:cxnLst/>
              <a:rect l="0" t="0" r="0" b="0"/>
              <a:pathLst>
                <a:path w="266701" h="177801">
                  <a:moveTo>
                    <a:pt x="63500" y="0"/>
                  </a:move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90500" y="25400"/>
                  </a:lnTo>
                  <a:lnTo>
                    <a:pt x="203200" y="38100"/>
                  </a:lnTo>
                  <a:lnTo>
                    <a:pt x="215900" y="63500"/>
                  </a:lnTo>
                  <a:lnTo>
                    <a:pt x="215900" y="88900"/>
                  </a:lnTo>
                  <a:lnTo>
                    <a:pt x="203200" y="101600"/>
                  </a:lnTo>
                  <a:lnTo>
                    <a:pt x="190500" y="127000"/>
                  </a:lnTo>
                  <a:lnTo>
                    <a:pt x="177800" y="152400"/>
                  </a:lnTo>
                  <a:lnTo>
                    <a:pt x="152400" y="165100"/>
                  </a:lnTo>
                  <a:lnTo>
                    <a:pt x="114300" y="177800"/>
                  </a:lnTo>
                  <a:lnTo>
                    <a:pt x="88900" y="177800"/>
                  </a:lnTo>
                  <a:lnTo>
                    <a:pt x="76200" y="177800"/>
                  </a:lnTo>
                  <a:lnTo>
                    <a:pt x="50800" y="177800"/>
                  </a:lnTo>
                  <a:lnTo>
                    <a:pt x="25400" y="177800"/>
                  </a:lnTo>
                  <a:lnTo>
                    <a:pt x="12700" y="1651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25400" y="114300"/>
                  </a:lnTo>
                  <a:lnTo>
                    <a:pt x="38100" y="88900"/>
                  </a:lnTo>
                  <a:lnTo>
                    <a:pt x="63500" y="88900"/>
                  </a:lnTo>
                  <a:lnTo>
                    <a:pt x="88900" y="88900"/>
                  </a:lnTo>
                  <a:lnTo>
                    <a:pt x="114300" y="88900"/>
                  </a:lnTo>
                  <a:lnTo>
                    <a:pt x="152400" y="101600"/>
                  </a:lnTo>
                  <a:lnTo>
                    <a:pt x="165100" y="114300"/>
                  </a:lnTo>
                  <a:lnTo>
                    <a:pt x="190500" y="114300"/>
                  </a:lnTo>
                  <a:lnTo>
                    <a:pt x="203200" y="127000"/>
                  </a:lnTo>
                  <a:lnTo>
                    <a:pt x="228600" y="139700"/>
                  </a:lnTo>
                  <a:lnTo>
                    <a:pt x="241300" y="152400"/>
                  </a:lnTo>
                  <a:lnTo>
                    <a:pt x="254000" y="152400"/>
                  </a:lnTo>
                  <a:lnTo>
                    <a:pt x="266700" y="165100"/>
                  </a:lnTo>
                  <a:lnTo>
                    <a:pt x="266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2641600" y="3327400"/>
              <a:ext cx="228601" cy="152401"/>
            </a:xfrm>
            <a:custGeom>
              <a:avLst/>
              <a:gdLst/>
              <a:ahLst/>
              <a:cxnLst/>
              <a:rect l="0" t="0" r="0" b="0"/>
              <a:pathLst>
                <a:path w="228601" h="152401">
                  <a:moveTo>
                    <a:pt x="0" y="0"/>
                  </a:moveTo>
                  <a:lnTo>
                    <a:pt x="50800" y="38100"/>
                  </a:lnTo>
                  <a:lnTo>
                    <a:pt x="76200" y="50800"/>
                  </a:lnTo>
                  <a:lnTo>
                    <a:pt x="88900" y="88900"/>
                  </a:lnTo>
                  <a:lnTo>
                    <a:pt x="114300" y="101600"/>
                  </a:lnTo>
                  <a:lnTo>
                    <a:pt x="139700" y="114300"/>
                  </a:lnTo>
                  <a:lnTo>
                    <a:pt x="165100" y="127000"/>
                  </a:lnTo>
                  <a:lnTo>
                    <a:pt x="190500" y="139700"/>
                  </a:lnTo>
                  <a:lnTo>
                    <a:pt x="203200" y="152400"/>
                  </a:lnTo>
                  <a:lnTo>
                    <a:pt x="215900" y="152400"/>
                  </a:lnTo>
                  <a:lnTo>
                    <a:pt x="2286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2667000" y="33274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139700" y="0"/>
                  </a:moveTo>
                  <a:lnTo>
                    <a:pt x="139700" y="0"/>
                  </a:lnTo>
                  <a:lnTo>
                    <a:pt x="114300" y="25400"/>
                  </a:lnTo>
                  <a:lnTo>
                    <a:pt x="101600" y="50800"/>
                  </a:lnTo>
                  <a:lnTo>
                    <a:pt x="88900" y="63500"/>
                  </a:lnTo>
                  <a:lnTo>
                    <a:pt x="63500" y="88900"/>
                  </a:lnTo>
                  <a:lnTo>
                    <a:pt x="50800" y="101600"/>
                  </a:lnTo>
                  <a:lnTo>
                    <a:pt x="25400" y="114300"/>
                  </a:lnTo>
                  <a:lnTo>
                    <a:pt x="12700" y="139700"/>
                  </a:lnTo>
                  <a:lnTo>
                    <a:pt x="0" y="152400"/>
                  </a:lnTo>
                  <a:lnTo>
                    <a:pt x="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3365500" y="3238500"/>
              <a:ext cx="228601" cy="254001"/>
            </a:xfrm>
            <a:custGeom>
              <a:avLst/>
              <a:gdLst/>
              <a:ahLst/>
              <a:cxnLst/>
              <a:rect l="0" t="0" r="0" b="0"/>
              <a:pathLst>
                <a:path w="228601" h="254001">
                  <a:moveTo>
                    <a:pt x="165100" y="0"/>
                  </a:moveTo>
                  <a:lnTo>
                    <a:pt x="165100" y="12700"/>
                  </a:lnTo>
                  <a:lnTo>
                    <a:pt x="114300" y="12700"/>
                  </a:lnTo>
                  <a:lnTo>
                    <a:pt x="76200" y="12700"/>
                  </a:lnTo>
                  <a:lnTo>
                    <a:pt x="50800" y="12700"/>
                  </a:lnTo>
                  <a:lnTo>
                    <a:pt x="38100" y="1270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0" y="508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12700" y="101600"/>
                  </a:lnTo>
                  <a:lnTo>
                    <a:pt x="0" y="101600"/>
                  </a:lnTo>
                  <a:lnTo>
                    <a:pt x="50800" y="114300"/>
                  </a:lnTo>
                  <a:lnTo>
                    <a:pt x="76200" y="114300"/>
                  </a:lnTo>
                  <a:lnTo>
                    <a:pt x="101600" y="114300"/>
                  </a:lnTo>
                  <a:lnTo>
                    <a:pt x="139700" y="114300"/>
                  </a:lnTo>
                  <a:lnTo>
                    <a:pt x="165100" y="127000"/>
                  </a:lnTo>
                  <a:lnTo>
                    <a:pt x="190500" y="139700"/>
                  </a:lnTo>
                  <a:lnTo>
                    <a:pt x="215900" y="139700"/>
                  </a:lnTo>
                  <a:lnTo>
                    <a:pt x="228600" y="165100"/>
                  </a:lnTo>
                  <a:lnTo>
                    <a:pt x="228600" y="177800"/>
                  </a:lnTo>
                  <a:lnTo>
                    <a:pt x="228600" y="190500"/>
                  </a:lnTo>
                  <a:lnTo>
                    <a:pt x="203200" y="203200"/>
                  </a:lnTo>
                  <a:lnTo>
                    <a:pt x="177800" y="228600"/>
                  </a:lnTo>
                  <a:lnTo>
                    <a:pt x="165100" y="241300"/>
                  </a:lnTo>
                  <a:lnTo>
                    <a:pt x="139700" y="241300"/>
                  </a:lnTo>
                  <a:lnTo>
                    <a:pt x="114300" y="254000"/>
                  </a:lnTo>
                  <a:lnTo>
                    <a:pt x="88900" y="254000"/>
                  </a:lnTo>
                  <a:lnTo>
                    <a:pt x="63500" y="254000"/>
                  </a:lnTo>
                  <a:lnTo>
                    <a:pt x="50800" y="241300"/>
                  </a:lnTo>
                  <a:lnTo>
                    <a:pt x="38100" y="241300"/>
                  </a:lnTo>
                  <a:lnTo>
                    <a:pt x="381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073400" y="3302000"/>
              <a:ext cx="25401" cy="152401"/>
            </a:xfrm>
            <a:custGeom>
              <a:avLst/>
              <a:gdLst/>
              <a:ahLst/>
              <a:cxnLst/>
              <a:rect l="0" t="0" r="0" b="0"/>
              <a:pathLst>
                <a:path w="25401" h="152401">
                  <a:moveTo>
                    <a:pt x="12700" y="0"/>
                  </a:moveTo>
                  <a:lnTo>
                    <a:pt x="0" y="25400"/>
                  </a:lnTo>
                  <a:lnTo>
                    <a:pt x="12700" y="508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12700" y="139700"/>
                  </a:lnTo>
                  <a:lnTo>
                    <a:pt x="12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3009900" y="3378200"/>
              <a:ext cx="165101" cy="25401"/>
            </a:xfrm>
            <a:custGeom>
              <a:avLst/>
              <a:gdLst/>
              <a:ahLst/>
              <a:cxnLst/>
              <a:rect l="0" t="0" r="0" b="0"/>
              <a:pathLst>
                <a:path w="165101" h="25401">
                  <a:moveTo>
                    <a:pt x="0" y="12700"/>
                  </a:moveTo>
                  <a:lnTo>
                    <a:pt x="0" y="0"/>
                  </a:lnTo>
                  <a:lnTo>
                    <a:pt x="50800" y="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39700" y="25400"/>
                  </a:lnTo>
                  <a:lnTo>
                    <a:pt x="152400" y="25400"/>
                  </a:lnTo>
                  <a:lnTo>
                    <a:pt x="1651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3175000" y="4000500"/>
              <a:ext cx="317501" cy="292101"/>
            </a:xfrm>
            <a:custGeom>
              <a:avLst/>
              <a:gdLst/>
              <a:ahLst/>
              <a:cxnLst/>
              <a:rect l="0" t="0" r="0" b="0"/>
              <a:pathLst>
                <a:path w="317501" h="292101">
                  <a:moveTo>
                    <a:pt x="0" y="76200"/>
                  </a:moveTo>
                  <a:lnTo>
                    <a:pt x="0" y="63500"/>
                  </a:lnTo>
                  <a:lnTo>
                    <a:pt x="12700" y="50800"/>
                  </a:lnTo>
                  <a:lnTo>
                    <a:pt x="635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12700"/>
                  </a:lnTo>
                  <a:lnTo>
                    <a:pt x="177800" y="12700"/>
                  </a:lnTo>
                  <a:lnTo>
                    <a:pt x="190500" y="38100"/>
                  </a:lnTo>
                  <a:lnTo>
                    <a:pt x="203200" y="63500"/>
                  </a:lnTo>
                  <a:lnTo>
                    <a:pt x="203200" y="88900"/>
                  </a:lnTo>
                  <a:lnTo>
                    <a:pt x="203200" y="114300"/>
                  </a:lnTo>
                  <a:lnTo>
                    <a:pt x="190500" y="152400"/>
                  </a:lnTo>
                  <a:lnTo>
                    <a:pt x="177800" y="177800"/>
                  </a:lnTo>
                  <a:lnTo>
                    <a:pt x="152400" y="215900"/>
                  </a:lnTo>
                  <a:lnTo>
                    <a:pt x="139700" y="241300"/>
                  </a:lnTo>
                  <a:lnTo>
                    <a:pt x="114300" y="254000"/>
                  </a:lnTo>
                  <a:lnTo>
                    <a:pt x="88900" y="279400"/>
                  </a:lnTo>
                  <a:lnTo>
                    <a:pt x="63500" y="292100"/>
                  </a:lnTo>
                  <a:lnTo>
                    <a:pt x="50800" y="292100"/>
                  </a:lnTo>
                  <a:lnTo>
                    <a:pt x="38100" y="279400"/>
                  </a:lnTo>
                  <a:lnTo>
                    <a:pt x="38100" y="292100"/>
                  </a:lnTo>
                  <a:lnTo>
                    <a:pt x="38100" y="279400"/>
                  </a:lnTo>
                  <a:lnTo>
                    <a:pt x="63500" y="228600"/>
                  </a:lnTo>
                  <a:lnTo>
                    <a:pt x="63500" y="215900"/>
                  </a:lnTo>
                  <a:lnTo>
                    <a:pt x="88900" y="190500"/>
                  </a:lnTo>
                  <a:lnTo>
                    <a:pt x="114300" y="190500"/>
                  </a:lnTo>
                  <a:lnTo>
                    <a:pt x="127000" y="190500"/>
                  </a:lnTo>
                  <a:lnTo>
                    <a:pt x="152400" y="190500"/>
                  </a:lnTo>
                  <a:lnTo>
                    <a:pt x="177800" y="203200"/>
                  </a:lnTo>
                  <a:lnTo>
                    <a:pt x="203200" y="215900"/>
                  </a:lnTo>
                  <a:lnTo>
                    <a:pt x="228600" y="228600"/>
                  </a:lnTo>
                  <a:lnTo>
                    <a:pt x="241300" y="254000"/>
                  </a:lnTo>
                  <a:lnTo>
                    <a:pt x="266700" y="254000"/>
                  </a:lnTo>
                  <a:lnTo>
                    <a:pt x="279400" y="266700"/>
                  </a:lnTo>
                  <a:lnTo>
                    <a:pt x="292100" y="279400"/>
                  </a:lnTo>
                  <a:lnTo>
                    <a:pt x="304800" y="292100"/>
                  </a:lnTo>
                  <a:lnTo>
                    <a:pt x="317500" y="292100"/>
                  </a:lnTo>
                  <a:lnTo>
                    <a:pt x="3175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3530600" y="40767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0" y="0"/>
                  </a:moveTo>
                  <a:lnTo>
                    <a:pt x="38100" y="38100"/>
                  </a:lnTo>
                  <a:lnTo>
                    <a:pt x="50800" y="63500"/>
                  </a:lnTo>
                  <a:lnTo>
                    <a:pt x="63500" y="88900"/>
                  </a:lnTo>
                  <a:lnTo>
                    <a:pt x="88900" y="101600"/>
                  </a:lnTo>
                  <a:lnTo>
                    <a:pt x="88900" y="127000"/>
                  </a:lnTo>
                  <a:lnTo>
                    <a:pt x="114300" y="152400"/>
                  </a:lnTo>
                  <a:lnTo>
                    <a:pt x="127000" y="177800"/>
                  </a:lnTo>
                  <a:lnTo>
                    <a:pt x="127000" y="190500"/>
                  </a:lnTo>
                  <a:lnTo>
                    <a:pt x="1397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3530600" y="4051300"/>
              <a:ext cx="152401" cy="292101"/>
            </a:xfrm>
            <a:custGeom>
              <a:avLst/>
              <a:gdLst/>
              <a:ahLst/>
              <a:cxnLst/>
              <a:rect l="0" t="0" r="0" b="0"/>
              <a:pathLst>
                <a:path w="152401" h="292101">
                  <a:moveTo>
                    <a:pt x="152400" y="0"/>
                  </a:moveTo>
                  <a:lnTo>
                    <a:pt x="152400" y="25400"/>
                  </a:lnTo>
                  <a:lnTo>
                    <a:pt x="139700" y="50800"/>
                  </a:lnTo>
                  <a:lnTo>
                    <a:pt x="127000" y="88900"/>
                  </a:lnTo>
                  <a:lnTo>
                    <a:pt x="114300" y="127000"/>
                  </a:lnTo>
                  <a:lnTo>
                    <a:pt x="88900" y="152400"/>
                  </a:lnTo>
                  <a:lnTo>
                    <a:pt x="63500" y="190500"/>
                  </a:lnTo>
                  <a:lnTo>
                    <a:pt x="50800" y="215900"/>
                  </a:lnTo>
                  <a:lnTo>
                    <a:pt x="25400" y="241300"/>
                  </a:lnTo>
                  <a:lnTo>
                    <a:pt x="0" y="266700"/>
                  </a:lnTo>
                  <a:lnTo>
                    <a:pt x="0" y="279400"/>
                  </a:lnTo>
                  <a:lnTo>
                    <a:pt x="0" y="292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3797300" y="39497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12700" y="0"/>
                  </a:moveTo>
                  <a:lnTo>
                    <a:pt x="25400" y="0"/>
                  </a:lnTo>
                  <a:lnTo>
                    <a:pt x="63500" y="0"/>
                  </a:lnTo>
                  <a:lnTo>
                    <a:pt x="88900" y="12700"/>
                  </a:lnTo>
                  <a:lnTo>
                    <a:pt x="101600" y="38100"/>
                  </a:lnTo>
                  <a:lnTo>
                    <a:pt x="101600" y="38100"/>
                  </a:lnTo>
                  <a:lnTo>
                    <a:pt x="101600" y="63500"/>
                  </a:lnTo>
                  <a:lnTo>
                    <a:pt x="101600" y="76200"/>
                  </a:lnTo>
                  <a:lnTo>
                    <a:pt x="88900" y="101600"/>
                  </a:lnTo>
                  <a:lnTo>
                    <a:pt x="63500" y="127000"/>
                  </a:lnTo>
                  <a:lnTo>
                    <a:pt x="63500" y="139700"/>
                  </a:lnTo>
                  <a:lnTo>
                    <a:pt x="38100" y="152400"/>
                  </a:lnTo>
                  <a:lnTo>
                    <a:pt x="25400" y="152400"/>
                  </a:lnTo>
                  <a:lnTo>
                    <a:pt x="12700" y="152400"/>
                  </a:lnTo>
                  <a:lnTo>
                    <a:pt x="0" y="152400"/>
                  </a:lnTo>
                  <a:lnTo>
                    <a:pt x="12700" y="152400"/>
                  </a:lnTo>
                  <a:lnTo>
                    <a:pt x="0" y="152400"/>
                  </a:lnTo>
                  <a:lnTo>
                    <a:pt x="12700" y="127000"/>
                  </a:lnTo>
                  <a:lnTo>
                    <a:pt x="12700" y="114300"/>
                  </a:lnTo>
                  <a:lnTo>
                    <a:pt x="25400" y="101600"/>
                  </a:lnTo>
                  <a:lnTo>
                    <a:pt x="38100" y="101600"/>
                  </a:lnTo>
                  <a:lnTo>
                    <a:pt x="63500" y="101600"/>
                  </a:lnTo>
                  <a:lnTo>
                    <a:pt x="76200" y="101600"/>
                  </a:lnTo>
                  <a:lnTo>
                    <a:pt x="101600" y="101600"/>
                  </a:lnTo>
                  <a:lnTo>
                    <a:pt x="101600" y="114300"/>
                  </a:lnTo>
                  <a:lnTo>
                    <a:pt x="127000" y="127000"/>
                  </a:lnTo>
                  <a:lnTo>
                    <a:pt x="127000" y="139700"/>
                  </a:lnTo>
                  <a:lnTo>
                    <a:pt x="139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2235200" y="2057400"/>
              <a:ext cx="1536701" cy="939801"/>
            </a:xfrm>
            <a:custGeom>
              <a:avLst/>
              <a:gdLst/>
              <a:ahLst/>
              <a:cxnLst/>
              <a:rect l="0" t="0" r="0" b="0"/>
              <a:pathLst>
                <a:path w="1536701" h="939801">
                  <a:moveTo>
                    <a:pt x="1460500" y="635000"/>
                  </a:moveTo>
                  <a:lnTo>
                    <a:pt x="1435100" y="609600"/>
                  </a:lnTo>
                  <a:lnTo>
                    <a:pt x="1409700" y="609600"/>
                  </a:lnTo>
                  <a:lnTo>
                    <a:pt x="1384300" y="596900"/>
                  </a:lnTo>
                  <a:lnTo>
                    <a:pt x="1358900" y="571500"/>
                  </a:lnTo>
                  <a:lnTo>
                    <a:pt x="1333500" y="571500"/>
                  </a:lnTo>
                  <a:lnTo>
                    <a:pt x="1295400" y="546100"/>
                  </a:lnTo>
                  <a:lnTo>
                    <a:pt x="1257300" y="520700"/>
                  </a:lnTo>
                  <a:lnTo>
                    <a:pt x="1206500" y="508000"/>
                  </a:lnTo>
                  <a:lnTo>
                    <a:pt x="1168400" y="482600"/>
                  </a:lnTo>
                  <a:lnTo>
                    <a:pt x="1117600" y="457200"/>
                  </a:lnTo>
                  <a:lnTo>
                    <a:pt x="1066800" y="419100"/>
                  </a:lnTo>
                  <a:lnTo>
                    <a:pt x="1028700" y="393700"/>
                  </a:lnTo>
                  <a:lnTo>
                    <a:pt x="965200" y="368300"/>
                  </a:lnTo>
                  <a:lnTo>
                    <a:pt x="914400" y="330200"/>
                  </a:lnTo>
                  <a:lnTo>
                    <a:pt x="863600" y="304800"/>
                  </a:lnTo>
                  <a:lnTo>
                    <a:pt x="812800" y="279400"/>
                  </a:lnTo>
                  <a:lnTo>
                    <a:pt x="762000" y="241300"/>
                  </a:lnTo>
                  <a:lnTo>
                    <a:pt x="698500" y="215900"/>
                  </a:lnTo>
                  <a:lnTo>
                    <a:pt x="647700" y="177800"/>
                  </a:lnTo>
                  <a:lnTo>
                    <a:pt x="609600" y="152400"/>
                  </a:lnTo>
                  <a:lnTo>
                    <a:pt x="546100" y="127000"/>
                  </a:lnTo>
                  <a:lnTo>
                    <a:pt x="495300" y="88900"/>
                  </a:lnTo>
                  <a:lnTo>
                    <a:pt x="457200" y="63500"/>
                  </a:lnTo>
                  <a:lnTo>
                    <a:pt x="393700" y="50800"/>
                  </a:lnTo>
                  <a:lnTo>
                    <a:pt x="342900" y="38100"/>
                  </a:lnTo>
                  <a:lnTo>
                    <a:pt x="304800" y="25400"/>
                  </a:lnTo>
                  <a:lnTo>
                    <a:pt x="241300" y="12700"/>
                  </a:lnTo>
                  <a:lnTo>
                    <a:pt x="203200" y="12700"/>
                  </a:lnTo>
                  <a:lnTo>
                    <a:pt x="152400" y="0"/>
                  </a:lnTo>
                  <a:lnTo>
                    <a:pt x="127000" y="12700"/>
                  </a:lnTo>
                  <a:lnTo>
                    <a:pt x="88900" y="12700"/>
                  </a:lnTo>
                  <a:lnTo>
                    <a:pt x="63500" y="25400"/>
                  </a:lnTo>
                  <a:lnTo>
                    <a:pt x="38100" y="3810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0" y="88900"/>
                  </a:lnTo>
                  <a:lnTo>
                    <a:pt x="12700" y="127000"/>
                  </a:lnTo>
                  <a:lnTo>
                    <a:pt x="25400" y="152400"/>
                  </a:lnTo>
                  <a:lnTo>
                    <a:pt x="38100" y="165100"/>
                  </a:lnTo>
                  <a:lnTo>
                    <a:pt x="63500" y="190500"/>
                  </a:lnTo>
                  <a:lnTo>
                    <a:pt x="88900" y="215900"/>
                  </a:lnTo>
                  <a:lnTo>
                    <a:pt x="114300" y="241300"/>
                  </a:lnTo>
                  <a:lnTo>
                    <a:pt x="139700" y="279400"/>
                  </a:lnTo>
                  <a:lnTo>
                    <a:pt x="177800" y="304800"/>
                  </a:lnTo>
                  <a:lnTo>
                    <a:pt x="215900" y="330200"/>
                  </a:lnTo>
                  <a:lnTo>
                    <a:pt x="241300" y="355600"/>
                  </a:lnTo>
                  <a:lnTo>
                    <a:pt x="279400" y="381000"/>
                  </a:lnTo>
                  <a:lnTo>
                    <a:pt x="330200" y="406400"/>
                  </a:lnTo>
                  <a:lnTo>
                    <a:pt x="368300" y="431800"/>
                  </a:lnTo>
                  <a:lnTo>
                    <a:pt x="419100" y="457200"/>
                  </a:lnTo>
                  <a:lnTo>
                    <a:pt x="457200" y="495300"/>
                  </a:lnTo>
                  <a:lnTo>
                    <a:pt x="508000" y="520700"/>
                  </a:lnTo>
                  <a:lnTo>
                    <a:pt x="558800" y="558800"/>
                  </a:lnTo>
                  <a:lnTo>
                    <a:pt x="609600" y="584200"/>
                  </a:lnTo>
                  <a:lnTo>
                    <a:pt x="660400" y="622300"/>
                  </a:lnTo>
                  <a:lnTo>
                    <a:pt x="698500" y="660400"/>
                  </a:lnTo>
                  <a:lnTo>
                    <a:pt x="762000" y="698500"/>
                  </a:lnTo>
                  <a:lnTo>
                    <a:pt x="800100" y="723900"/>
                  </a:lnTo>
                  <a:lnTo>
                    <a:pt x="850900" y="749300"/>
                  </a:lnTo>
                  <a:lnTo>
                    <a:pt x="914400" y="787400"/>
                  </a:lnTo>
                  <a:lnTo>
                    <a:pt x="965200" y="812800"/>
                  </a:lnTo>
                  <a:lnTo>
                    <a:pt x="1028700" y="838200"/>
                  </a:lnTo>
                  <a:lnTo>
                    <a:pt x="1079500" y="863600"/>
                  </a:lnTo>
                  <a:lnTo>
                    <a:pt x="1130300" y="889000"/>
                  </a:lnTo>
                  <a:lnTo>
                    <a:pt x="1181100" y="901700"/>
                  </a:lnTo>
                  <a:lnTo>
                    <a:pt x="1244600" y="914400"/>
                  </a:lnTo>
                  <a:lnTo>
                    <a:pt x="1295400" y="939800"/>
                  </a:lnTo>
                  <a:lnTo>
                    <a:pt x="1333500" y="939800"/>
                  </a:lnTo>
                  <a:lnTo>
                    <a:pt x="1384300" y="939800"/>
                  </a:lnTo>
                  <a:lnTo>
                    <a:pt x="1422400" y="939800"/>
                  </a:lnTo>
                  <a:lnTo>
                    <a:pt x="1460500" y="939800"/>
                  </a:lnTo>
                  <a:lnTo>
                    <a:pt x="1498600" y="914400"/>
                  </a:lnTo>
                  <a:lnTo>
                    <a:pt x="1511300" y="901700"/>
                  </a:lnTo>
                  <a:lnTo>
                    <a:pt x="1536700" y="876300"/>
                  </a:lnTo>
                  <a:lnTo>
                    <a:pt x="1536700" y="850900"/>
                  </a:lnTo>
                  <a:lnTo>
                    <a:pt x="1536700" y="812800"/>
                  </a:lnTo>
                  <a:lnTo>
                    <a:pt x="1524000" y="787400"/>
                  </a:lnTo>
                  <a:lnTo>
                    <a:pt x="1511300" y="749300"/>
                  </a:lnTo>
                  <a:lnTo>
                    <a:pt x="1498600" y="736600"/>
                  </a:lnTo>
                  <a:lnTo>
                    <a:pt x="1473200" y="711200"/>
                  </a:lnTo>
                  <a:lnTo>
                    <a:pt x="1447800" y="698500"/>
                  </a:lnTo>
                  <a:lnTo>
                    <a:pt x="1447800" y="698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4203700" y="4076700"/>
              <a:ext cx="12701" cy="190501"/>
            </a:xfrm>
            <a:custGeom>
              <a:avLst/>
              <a:gdLst/>
              <a:ahLst/>
              <a:cxnLst/>
              <a:rect l="0" t="0" r="0" b="0"/>
              <a:pathLst>
                <a:path w="12701" h="190501">
                  <a:moveTo>
                    <a:pt x="12700" y="0"/>
                  </a:moveTo>
                  <a:lnTo>
                    <a:pt x="12700" y="0"/>
                  </a:lnTo>
                  <a:lnTo>
                    <a:pt x="12700" y="635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0" y="1778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4140200" y="4165600"/>
              <a:ext cx="215901" cy="25401"/>
            </a:xfrm>
            <a:custGeom>
              <a:avLst/>
              <a:gdLst/>
              <a:ahLst/>
              <a:cxnLst/>
              <a:rect l="0" t="0" r="0" b="0"/>
              <a:pathLst>
                <a:path w="215901" h="25401">
                  <a:moveTo>
                    <a:pt x="0" y="25400"/>
                  </a:moveTo>
                  <a:lnTo>
                    <a:pt x="25400" y="127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76200" y="127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77800" y="0"/>
                  </a:lnTo>
                  <a:lnTo>
                    <a:pt x="203200" y="12700"/>
                  </a:lnTo>
                  <a:lnTo>
                    <a:pt x="2159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4483100" y="4013200"/>
              <a:ext cx="165101" cy="355601"/>
            </a:xfrm>
            <a:custGeom>
              <a:avLst/>
              <a:gdLst/>
              <a:ahLst/>
              <a:cxnLst/>
              <a:rect l="0" t="0" r="0" b="0"/>
              <a:pathLst>
                <a:path w="165101" h="355601">
                  <a:moveTo>
                    <a:pt x="139700" y="25400"/>
                  </a:moveTo>
                  <a:lnTo>
                    <a:pt x="139700" y="0"/>
                  </a:lnTo>
                  <a:lnTo>
                    <a:pt x="139700" y="0"/>
                  </a:lnTo>
                  <a:lnTo>
                    <a:pt x="101600" y="12700"/>
                  </a:lnTo>
                  <a:lnTo>
                    <a:pt x="76200" y="25400"/>
                  </a:lnTo>
                  <a:lnTo>
                    <a:pt x="50800" y="38100"/>
                  </a:lnTo>
                  <a:lnTo>
                    <a:pt x="38100" y="63500"/>
                  </a:lnTo>
                  <a:lnTo>
                    <a:pt x="12700" y="1016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12700" y="177800"/>
                  </a:lnTo>
                  <a:lnTo>
                    <a:pt x="12700" y="177800"/>
                  </a:lnTo>
                  <a:lnTo>
                    <a:pt x="38100" y="177800"/>
                  </a:lnTo>
                  <a:lnTo>
                    <a:pt x="63500" y="152400"/>
                  </a:lnTo>
                  <a:lnTo>
                    <a:pt x="76200" y="139700"/>
                  </a:lnTo>
                  <a:lnTo>
                    <a:pt x="101600" y="114300"/>
                  </a:lnTo>
                  <a:lnTo>
                    <a:pt x="127000" y="88900"/>
                  </a:lnTo>
                  <a:lnTo>
                    <a:pt x="139700" y="63500"/>
                  </a:lnTo>
                  <a:lnTo>
                    <a:pt x="152400" y="50800"/>
                  </a:lnTo>
                  <a:lnTo>
                    <a:pt x="152400" y="38100"/>
                  </a:lnTo>
                  <a:lnTo>
                    <a:pt x="152400" y="50800"/>
                  </a:lnTo>
                  <a:lnTo>
                    <a:pt x="152400" y="63500"/>
                  </a:lnTo>
                  <a:lnTo>
                    <a:pt x="165100" y="152400"/>
                  </a:lnTo>
                  <a:lnTo>
                    <a:pt x="165100" y="203200"/>
                  </a:lnTo>
                  <a:lnTo>
                    <a:pt x="165100" y="241300"/>
                  </a:lnTo>
                  <a:lnTo>
                    <a:pt x="165100" y="279400"/>
                  </a:lnTo>
                  <a:lnTo>
                    <a:pt x="165100" y="317500"/>
                  </a:lnTo>
                  <a:lnTo>
                    <a:pt x="165100" y="330200"/>
                  </a:lnTo>
                  <a:lnTo>
                    <a:pt x="165100" y="342900"/>
                  </a:lnTo>
                  <a:lnTo>
                    <a:pt x="165100" y="355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4749800" y="4114800"/>
              <a:ext cx="203201" cy="228601"/>
            </a:xfrm>
            <a:custGeom>
              <a:avLst/>
              <a:gdLst/>
              <a:ahLst/>
              <a:cxnLst/>
              <a:rect l="0" t="0" r="0" b="0"/>
              <a:pathLst>
                <a:path w="203201" h="228601">
                  <a:moveTo>
                    <a:pt x="0" y="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50800" y="50800"/>
                  </a:lnTo>
                  <a:lnTo>
                    <a:pt x="76200" y="76200"/>
                  </a:lnTo>
                  <a:lnTo>
                    <a:pt x="101600" y="88900"/>
                  </a:lnTo>
                  <a:lnTo>
                    <a:pt x="114300" y="114300"/>
                  </a:lnTo>
                  <a:lnTo>
                    <a:pt x="139700" y="139700"/>
                  </a:lnTo>
                  <a:lnTo>
                    <a:pt x="152400" y="177800"/>
                  </a:lnTo>
                  <a:lnTo>
                    <a:pt x="165100" y="203200"/>
                  </a:lnTo>
                  <a:lnTo>
                    <a:pt x="177800" y="203200"/>
                  </a:lnTo>
                  <a:lnTo>
                    <a:pt x="190500" y="215900"/>
                  </a:lnTo>
                  <a:lnTo>
                    <a:pt x="190500" y="228600"/>
                  </a:lnTo>
                  <a:lnTo>
                    <a:pt x="2032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4762500" y="4076700"/>
              <a:ext cx="215901" cy="266701"/>
            </a:xfrm>
            <a:custGeom>
              <a:avLst/>
              <a:gdLst/>
              <a:ahLst/>
              <a:cxnLst/>
              <a:rect l="0" t="0" r="0" b="0"/>
              <a:pathLst>
                <a:path w="215901" h="266701">
                  <a:moveTo>
                    <a:pt x="215900" y="0"/>
                  </a:moveTo>
                  <a:lnTo>
                    <a:pt x="190500" y="25400"/>
                  </a:lnTo>
                  <a:lnTo>
                    <a:pt x="177800" y="50800"/>
                  </a:lnTo>
                  <a:lnTo>
                    <a:pt x="152400" y="76200"/>
                  </a:lnTo>
                  <a:lnTo>
                    <a:pt x="139700" y="88900"/>
                  </a:lnTo>
                  <a:lnTo>
                    <a:pt x="127000" y="114300"/>
                  </a:lnTo>
                  <a:lnTo>
                    <a:pt x="101600" y="152400"/>
                  </a:lnTo>
                  <a:lnTo>
                    <a:pt x="76200" y="177800"/>
                  </a:lnTo>
                  <a:lnTo>
                    <a:pt x="50800" y="215900"/>
                  </a:lnTo>
                  <a:lnTo>
                    <a:pt x="38100" y="241300"/>
                  </a:lnTo>
                  <a:lnTo>
                    <a:pt x="12700" y="2667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5270500" y="4051300"/>
              <a:ext cx="12701" cy="215901"/>
            </a:xfrm>
            <a:custGeom>
              <a:avLst/>
              <a:gdLst/>
              <a:ahLst/>
              <a:cxnLst/>
              <a:rect l="0" t="0" r="0" b="0"/>
              <a:pathLst>
                <a:path w="12701" h="215901">
                  <a:moveTo>
                    <a:pt x="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12700" y="165100"/>
                  </a:lnTo>
                  <a:lnTo>
                    <a:pt x="12700" y="190500"/>
                  </a:lnTo>
                  <a:lnTo>
                    <a:pt x="12700" y="203200"/>
                  </a:lnTo>
                  <a:lnTo>
                    <a:pt x="127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5194300" y="4114800"/>
              <a:ext cx="241301" cy="76201"/>
            </a:xfrm>
            <a:custGeom>
              <a:avLst/>
              <a:gdLst/>
              <a:ahLst/>
              <a:cxnLst/>
              <a:rect l="0" t="0" r="0" b="0"/>
              <a:pathLst>
                <a:path w="241301" h="76201">
                  <a:moveTo>
                    <a:pt x="0" y="76200"/>
                  </a:moveTo>
                  <a:lnTo>
                    <a:pt x="25400" y="50800"/>
                  </a:lnTo>
                  <a:lnTo>
                    <a:pt x="50800" y="50800"/>
                  </a:lnTo>
                  <a:lnTo>
                    <a:pt x="88900" y="38100"/>
                  </a:lnTo>
                  <a:lnTo>
                    <a:pt x="114300" y="25400"/>
                  </a:lnTo>
                  <a:lnTo>
                    <a:pt x="139700" y="25400"/>
                  </a:lnTo>
                  <a:lnTo>
                    <a:pt x="177800" y="12700"/>
                  </a:lnTo>
                  <a:lnTo>
                    <a:pt x="203200" y="0"/>
                  </a:lnTo>
                  <a:lnTo>
                    <a:pt x="228600" y="0"/>
                  </a:lnTo>
                  <a:lnTo>
                    <a:pt x="241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5524500" y="4013200"/>
              <a:ext cx="12701" cy="254001"/>
            </a:xfrm>
            <a:custGeom>
              <a:avLst/>
              <a:gdLst/>
              <a:ahLst/>
              <a:cxnLst/>
              <a:rect l="0" t="0" r="0" b="0"/>
              <a:pathLst>
                <a:path w="12701" h="2540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1016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12700" y="254000"/>
                  </a:lnTo>
                  <a:lnTo>
                    <a:pt x="127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5638800" y="4051300"/>
              <a:ext cx="101601" cy="241301"/>
            </a:xfrm>
            <a:custGeom>
              <a:avLst/>
              <a:gdLst/>
              <a:ahLst/>
              <a:cxnLst/>
              <a:rect l="0" t="0" r="0" b="0"/>
              <a:pathLst>
                <a:path w="101601" h="241301">
                  <a:moveTo>
                    <a:pt x="0" y="25400"/>
                  </a:moveTo>
                  <a:lnTo>
                    <a:pt x="0" y="25400"/>
                  </a:lnTo>
                  <a:lnTo>
                    <a:pt x="0" y="101600"/>
                  </a:lnTo>
                  <a:lnTo>
                    <a:pt x="0" y="139700"/>
                  </a:lnTo>
                  <a:lnTo>
                    <a:pt x="0" y="177800"/>
                  </a:lnTo>
                  <a:lnTo>
                    <a:pt x="12700" y="203200"/>
                  </a:lnTo>
                  <a:lnTo>
                    <a:pt x="25400" y="241300"/>
                  </a:lnTo>
                  <a:lnTo>
                    <a:pt x="38100" y="241300"/>
                  </a:lnTo>
                  <a:lnTo>
                    <a:pt x="63500" y="241300"/>
                  </a:lnTo>
                  <a:lnTo>
                    <a:pt x="76200" y="241300"/>
                  </a:lnTo>
                  <a:lnTo>
                    <a:pt x="88900" y="215900"/>
                  </a:lnTo>
                  <a:lnTo>
                    <a:pt x="101600" y="190500"/>
                  </a:lnTo>
                  <a:lnTo>
                    <a:pt x="101600" y="152400"/>
                  </a:lnTo>
                  <a:lnTo>
                    <a:pt x="101600" y="114300"/>
                  </a:lnTo>
                  <a:lnTo>
                    <a:pt x="88900" y="88900"/>
                  </a:lnTo>
                  <a:lnTo>
                    <a:pt x="88900" y="50800"/>
                  </a:lnTo>
                  <a:lnTo>
                    <a:pt x="63500" y="38100"/>
                  </a:lnTo>
                  <a:lnTo>
                    <a:pt x="50800" y="25400"/>
                  </a:lnTo>
                  <a:lnTo>
                    <a:pt x="25400" y="12700"/>
                  </a:lnTo>
                  <a:lnTo>
                    <a:pt x="25400" y="0"/>
                  </a:lnTo>
                  <a:lnTo>
                    <a:pt x="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5803900" y="4038600"/>
              <a:ext cx="190501" cy="25401"/>
            </a:xfrm>
            <a:custGeom>
              <a:avLst/>
              <a:gdLst/>
              <a:ahLst/>
              <a:cxnLst/>
              <a:rect l="0" t="0" r="0" b="0"/>
              <a:pathLst>
                <a:path w="190501" h="25401">
                  <a:moveTo>
                    <a:pt x="0" y="12700"/>
                  </a:moveTo>
                  <a:lnTo>
                    <a:pt x="25400" y="0"/>
                  </a:lnTo>
                  <a:lnTo>
                    <a:pt x="508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77800" y="12700"/>
                  </a:lnTo>
                  <a:lnTo>
                    <a:pt x="1905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5854700" y="4165600"/>
              <a:ext cx="203201" cy="1"/>
            </a:xfrm>
            <a:custGeom>
              <a:avLst/>
              <a:gdLst/>
              <a:ahLst/>
              <a:cxnLst/>
              <a:rect l="0" t="0" r="0" b="0"/>
              <a:pathLst>
                <a:path w="203201" h="1">
                  <a:moveTo>
                    <a:pt x="0" y="0"/>
                  </a:moveTo>
                  <a:lnTo>
                    <a:pt x="3810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032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6210300" y="3898900"/>
              <a:ext cx="152401" cy="419101"/>
            </a:xfrm>
            <a:custGeom>
              <a:avLst/>
              <a:gdLst/>
              <a:ahLst/>
              <a:cxnLst/>
              <a:rect l="0" t="0" r="0" b="0"/>
              <a:pathLst>
                <a:path w="152401" h="419101">
                  <a:moveTo>
                    <a:pt x="88900" y="0"/>
                  </a:moveTo>
                  <a:lnTo>
                    <a:pt x="76200" y="25400"/>
                  </a:lnTo>
                  <a:lnTo>
                    <a:pt x="63500" y="63500"/>
                  </a:lnTo>
                  <a:lnTo>
                    <a:pt x="25400" y="114300"/>
                  </a:lnTo>
                  <a:lnTo>
                    <a:pt x="12700" y="165100"/>
                  </a:lnTo>
                  <a:lnTo>
                    <a:pt x="0" y="215900"/>
                  </a:lnTo>
                  <a:lnTo>
                    <a:pt x="0" y="266700"/>
                  </a:lnTo>
                  <a:lnTo>
                    <a:pt x="12700" y="304800"/>
                  </a:lnTo>
                  <a:lnTo>
                    <a:pt x="25400" y="342900"/>
                  </a:lnTo>
                  <a:lnTo>
                    <a:pt x="63500" y="368300"/>
                  </a:lnTo>
                  <a:lnTo>
                    <a:pt x="88900" y="393700"/>
                  </a:lnTo>
                  <a:lnTo>
                    <a:pt x="127000" y="419100"/>
                  </a:lnTo>
                  <a:lnTo>
                    <a:pt x="152400" y="419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7073900" y="3848100"/>
              <a:ext cx="101601" cy="381001"/>
            </a:xfrm>
            <a:custGeom>
              <a:avLst/>
              <a:gdLst/>
              <a:ahLst/>
              <a:cxnLst/>
              <a:rect l="0" t="0" r="0" b="0"/>
              <a:pathLst>
                <a:path w="101601" h="381001">
                  <a:moveTo>
                    <a:pt x="0" y="0"/>
                  </a:moveTo>
                  <a:lnTo>
                    <a:pt x="0" y="12700"/>
                  </a:lnTo>
                  <a:lnTo>
                    <a:pt x="38100" y="50800"/>
                  </a:lnTo>
                  <a:lnTo>
                    <a:pt x="63500" y="76200"/>
                  </a:lnTo>
                  <a:lnTo>
                    <a:pt x="76200" y="101600"/>
                  </a:lnTo>
                  <a:lnTo>
                    <a:pt x="88900" y="139700"/>
                  </a:lnTo>
                  <a:lnTo>
                    <a:pt x="101600" y="177800"/>
                  </a:lnTo>
                  <a:lnTo>
                    <a:pt x="101600" y="215900"/>
                  </a:lnTo>
                  <a:lnTo>
                    <a:pt x="101600" y="254000"/>
                  </a:lnTo>
                  <a:lnTo>
                    <a:pt x="88900" y="292100"/>
                  </a:lnTo>
                  <a:lnTo>
                    <a:pt x="76200" y="330200"/>
                  </a:lnTo>
                  <a:lnTo>
                    <a:pt x="63500" y="355600"/>
                  </a:lnTo>
                  <a:lnTo>
                    <a:pt x="50800" y="381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6337300" y="3949700"/>
              <a:ext cx="165101" cy="215901"/>
            </a:xfrm>
            <a:custGeom>
              <a:avLst/>
              <a:gdLst/>
              <a:ahLst/>
              <a:cxnLst/>
              <a:rect l="0" t="0" r="0" b="0"/>
              <a:pathLst>
                <a:path w="165101" h="215901">
                  <a:moveTo>
                    <a:pt x="0" y="63500"/>
                  </a:moveTo>
                  <a:lnTo>
                    <a:pt x="12700" y="63500"/>
                  </a:lnTo>
                  <a:lnTo>
                    <a:pt x="25400" y="508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14300" y="63500"/>
                  </a:lnTo>
                  <a:lnTo>
                    <a:pt x="114300" y="101600"/>
                  </a:lnTo>
                  <a:lnTo>
                    <a:pt x="88900" y="139700"/>
                  </a:lnTo>
                  <a:lnTo>
                    <a:pt x="76200" y="165100"/>
                  </a:lnTo>
                  <a:lnTo>
                    <a:pt x="50800" y="190500"/>
                  </a:lnTo>
                  <a:lnTo>
                    <a:pt x="38100" y="203200"/>
                  </a:lnTo>
                  <a:lnTo>
                    <a:pt x="25400" y="215900"/>
                  </a:lnTo>
                  <a:lnTo>
                    <a:pt x="25400" y="215900"/>
                  </a:lnTo>
                  <a:lnTo>
                    <a:pt x="25400" y="215900"/>
                  </a:lnTo>
                  <a:lnTo>
                    <a:pt x="12700" y="190500"/>
                  </a:lnTo>
                  <a:lnTo>
                    <a:pt x="12700" y="203200"/>
                  </a:lnTo>
                  <a:lnTo>
                    <a:pt x="12700" y="190500"/>
                  </a:lnTo>
                  <a:lnTo>
                    <a:pt x="25400" y="152400"/>
                  </a:lnTo>
                  <a:lnTo>
                    <a:pt x="50800" y="152400"/>
                  </a:lnTo>
                  <a:lnTo>
                    <a:pt x="63500" y="139700"/>
                  </a:lnTo>
                  <a:lnTo>
                    <a:pt x="88900" y="152400"/>
                  </a:lnTo>
                  <a:lnTo>
                    <a:pt x="101600" y="152400"/>
                  </a:lnTo>
                  <a:lnTo>
                    <a:pt x="114300" y="152400"/>
                  </a:lnTo>
                  <a:lnTo>
                    <a:pt x="127000" y="165100"/>
                  </a:lnTo>
                  <a:lnTo>
                    <a:pt x="139700" y="177800"/>
                  </a:lnTo>
                  <a:lnTo>
                    <a:pt x="152400" y="190500"/>
                  </a:lnTo>
                  <a:lnTo>
                    <a:pt x="165100" y="190500"/>
                  </a:lnTo>
                  <a:lnTo>
                    <a:pt x="152400" y="190500"/>
                  </a:lnTo>
                  <a:lnTo>
                    <a:pt x="1651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6565900" y="4013200"/>
              <a:ext cx="101601" cy="114301"/>
            </a:xfrm>
            <a:custGeom>
              <a:avLst/>
              <a:gdLst/>
              <a:ahLst/>
              <a:cxnLst/>
              <a:rect l="0" t="0" r="0" b="0"/>
              <a:pathLst>
                <a:path w="101601" h="114301">
                  <a:moveTo>
                    <a:pt x="0" y="0"/>
                  </a:moveTo>
                  <a:lnTo>
                    <a:pt x="12700" y="0"/>
                  </a:lnTo>
                  <a:lnTo>
                    <a:pt x="25400" y="25400"/>
                  </a:lnTo>
                  <a:lnTo>
                    <a:pt x="38100" y="38100"/>
                  </a:lnTo>
                  <a:lnTo>
                    <a:pt x="63500" y="63500"/>
                  </a:lnTo>
                  <a:lnTo>
                    <a:pt x="76200" y="76200"/>
                  </a:lnTo>
                  <a:lnTo>
                    <a:pt x="88900" y="88900"/>
                  </a:lnTo>
                  <a:lnTo>
                    <a:pt x="101600" y="101600"/>
                  </a:lnTo>
                  <a:lnTo>
                    <a:pt x="1016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6565900" y="3987800"/>
              <a:ext cx="101601" cy="177801"/>
            </a:xfrm>
            <a:custGeom>
              <a:avLst/>
              <a:gdLst/>
              <a:ahLst/>
              <a:cxnLst/>
              <a:rect l="0" t="0" r="0" b="0"/>
              <a:pathLst>
                <a:path w="101601" h="177801">
                  <a:moveTo>
                    <a:pt x="101600" y="0"/>
                  </a:moveTo>
                  <a:lnTo>
                    <a:pt x="101600" y="0"/>
                  </a:lnTo>
                  <a:lnTo>
                    <a:pt x="88900" y="50800"/>
                  </a:lnTo>
                  <a:lnTo>
                    <a:pt x="76200" y="76200"/>
                  </a:lnTo>
                  <a:lnTo>
                    <a:pt x="63500" y="101600"/>
                  </a:lnTo>
                  <a:lnTo>
                    <a:pt x="38100" y="114300"/>
                  </a:lnTo>
                  <a:lnTo>
                    <a:pt x="38100" y="1524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6807200" y="3975100"/>
              <a:ext cx="12701" cy="165101"/>
            </a:xfrm>
            <a:custGeom>
              <a:avLst/>
              <a:gdLst/>
              <a:ahLst/>
              <a:cxnLst/>
              <a:rect l="0" t="0" r="0" b="0"/>
              <a:pathLst>
                <a:path w="12701" h="165101">
                  <a:moveTo>
                    <a:pt x="12700" y="0"/>
                  </a:moveTo>
                  <a:lnTo>
                    <a:pt x="12700" y="12700"/>
                  </a:lnTo>
                  <a:lnTo>
                    <a:pt x="12700" y="508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6781800" y="4013200"/>
              <a:ext cx="165101" cy="50801"/>
            </a:xfrm>
            <a:custGeom>
              <a:avLst/>
              <a:gdLst/>
              <a:ahLst/>
              <a:cxnLst/>
              <a:rect l="0" t="0" r="0" b="0"/>
              <a:pathLst>
                <a:path w="165101" h="50801">
                  <a:moveTo>
                    <a:pt x="0" y="50800"/>
                  </a:moveTo>
                  <a:lnTo>
                    <a:pt x="25400" y="38100"/>
                  </a:lnTo>
                  <a:lnTo>
                    <a:pt x="38100" y="38100"/>
                  </a:lnTo>
                  <a:lnTo>
                    <a:pt x="63500" y="38100"/>
                  </a:lnTo>
                  <a:lnTo>
                    <a:pt x="76200" y="38100"/>
                  </a:lnTo>
                  <a:lnTo>
                    <a:pt x="88900" y="25400"/>
                  </a:lnTo>
                  <a:lnTo>
                    <a:pt x="127000" y="1270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6985000" y="3949700"/>
              <a:ext cx="101601" cy="203201"/>
            </a:xfrm>
            <a:custGeom>
              <a:avLst/>
              <a:gdLst/>
              <a:ahLst/>
              <a:cxnLst/>
              <a:rect l="0" t="0" r="0" b="0"/>
              <a:pathLst>
                <a:path w="101601" h="203201">
                  <a:moveTo>
                    <a:pt x="63500" y="0"/>
                  </a:moveTo>
                  <a:lnTo>
                    <a:pt x="76200" y="0"/>
                  </a:lnTo>
                  <a:lnTo>
                    <a:pt x="63500" y="0"/>
                  </a:lnTo>
                  <a:lnTo>
                    <a:pt x="38100" y="12700"/>
                  </a:lnTo>
                  <a:lnTo>
                    <a:pt x="38100" y="25400"/>
                  </a:lnTo>
                  <a:lnTo>
                    <a:pt x="25400" y="25400"/>
                  </a:lnTo>
                  <a:lnTo>
                    <a:pt x="12700" y="25400"/>
                  </a:lnTo>
                  <a:lnTo>
                    <a:pt x="12700" y="50800"/>
                  </a:lnTo>
                  <a:lnTo>
                    <a:pt x="12700" y="63500"/>
                  </a:lnTo>
                  <a:lnTo>
                    <a:pt x="12700" y="63500"/>
                  </a:lnTo>
                  <a:lnTo>
                    <a:pt x="12700" y="63500"/>
                  </a:lnTo>
                  <a:lnTo>
                    <a:pt x="12700" y="101600"/>
                  </a:lnTo>
                  <a:lnTo>
                    <a:pt x="0" y="101600"/>
                  </a:lnTo>
                  <a:lnTo>
                    <a:pt x="12700" y="1016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76200" y="101600"/>
                  </a:lnTo>
                  <a:lnTo>
                    <a:pt x="63500" y="101600"/>
                  </a:lnTo>
                  <a:lnTo>
                    <a:pt x="76200" y="101600"/>
                  </a:lnTo>
                  <a:lnTo>
                    <a:pt x="101600" y="114300"/>
                  </a:lnTo>
                  <a:lnTo>
                    <a:pt x="101600" y="101600"/>
                  </a:lnTo>
                  <a:lnTo>
                    <a:pt x="101600" y="114300"/>
                  </a:lnTo>
                  <a:lnTo>
                    <a:pt x="101600" y="139700"/>
                  </a:lnTo>
                  <a:lnTo>
                    <a:pt x="101600" y="152400"/>
                  </a:lnTo>
                  <a:lnTo>
                    <a:pt x="76200" y="177800"/>
                  </a:lnTo>
                  <a:lnTo>
                    <a:pt x="63500" y="190500"/>
                  </a:lnTo>
                  <a:lnTo>
                    <a:pt x="50800" y="190500"/>
                  </a:lnTo>
                  <a:lnTo>
                    <a:pt x="38100" y="203200"/>
                  </a:lnTo>
                  <a:lnTo>
                    <a:pt x="25400" y="203200"/>
                  </a:lnTo>
                  <a:lnTo>
                    <a:pt x="12700" y="203200"/>
                  </a:lnTo>
                  <a:lnTo>
                    <a:pt x="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7277100" y="3848100"/>
              <a:ext cx="139701" cy="419101"/>
            </a:xfrm>
            <a:custGeom>
              <a:avLst/>
              <a:gdLst/>
              <a:ahLst/>
              <a:cxnLst/>
              <a:rect l="0" t="0" r="0" b="0"/>
              <a:pathLst>
                <a:path w="139701" h="419101">
                  <a:moveTo>
                    <a:pt x="101600" y="0"/>
                  </a:moveTo>
                  <a:lnTo>
                    <a:pt x="101600" y="0"/>
                  </a:lnTo>
                  <a:lnTo>
                    <a:pt x="63500" y="88900"/>
                  </a:lnTo>
                  <a:lnTo>
                    <a:pt x="38100" y="152400"/>
                  </a:lnTo>
                  <a:lnTo>
                    <a:pt x="12700" y="215900"/>
                  </a:lnTo>
                  <a:lnTo>
                    <a:pt x="12700" y="266700"/>
                  </a:lnTo>
                  <a:lnTo>
                    <a:pt x="0" y="317500"/>
                  </a:lnTo>
                  <a:lnTo>
                    <a:pt x="12700" y="355600"/>
                  </a:lnTo>
                  <a:lnTo>
                    <a:pt x="25400" y="381000"/>
                  </a:lnTo>
                  <a:lnTo>
                    <a:pt x="50800" y="406400"/>
                  </a:lnTo>
                  <a:lnTo>
                    <a:pt x="76200" y="406400"/>
                  </a:lnTo>
                  <a:lnTo>
                    <a:pt x="101600" y="419100"/>
                  </a:lnTo>
                  <a:lnTo>
                    <a:pt x="114300" y="419100"/>
                  </a:lnTo>
                  <a:lnTo>
                    <a:pt x="127000" y="406400"/>
                  </a:lnTo>
                  <a:lnTo>
                    <a:pt x="139700" y="419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7505700" y="3949700"/>
              <a:ext cx="177801" cy="190501"/>
            </a:xfrm>
            <a:custGeom>
              <a:avLst/>
              <a:gdLst/>
              <a:ahLst/>
              <a:cxnLst/>
              <a:rect l="0" t="0" r="0" b="0"/>
              <a:pathLst>
                <a:path w="177801" h="190501">
                  <a:moveTo>
                    <a:pt x="0" y="0"/>
                  </a:moveTo>
                  <a:lnTo>
                    <a:pt x="12700" y="0"/>
                  </a:lnTo>
                  <a:lnTo>
                    <a:pt x="63500" y="63500"/>
                  </a:lnTo>
                  <a:lnTo>
                    <a:pt x="88900" y="76200"/>
                  </a:lnTo>
                  <a:lnTo>
                    <a:pt x="114300" y="101600"/>
                  </a:lnTo>
                  <a:lnTo>
                    <a:pt x="127000" y="127000"/>
                  </a:lnTo>
                  <a:lnTo>
                    <a:pt x="139700" y="152400"/>
                  </a:lnTo>
                  <a:lnTo>
                    <a:pt x="152400" y="165100"/>
                  </a:lnTo>
                  <a:lnTo>
                    <a:pt x="165100" y="177800"/>
                  </a:lnTo>
                  <a:lnTo>
                    <a:pt x="177800" y="190500"/>
                  </a:lnTo>
                  <a:lnTo>
                    <a:pt x="177800" y="190500"/>
                  </a:lnTo>
                  <a:lnTo>
                    <a:pt x="1778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7531100" y="39243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139700" y="0"/>
                  </a:moveTo>
                  <a:lnTo>
                    <a:pt x="127000" y="25400"/>
                  </a:lnTo>
                  <a:lnTo>
                    <a:pt x="114300" y="50800"/>
                  </a:lnTo>
                  <a:lnTo>
                    <a:pt x="88900" y="88900"/>
                  </a:lnTo>
                  <a:lnTo>
                    <a:pt x="76200" y="114300"/>
                  </a:lnTo>
                  <a:lnTo>
                    <a:pt x="63500" y="152400"/>
                  </a:lnTo>
                  <a:lnTo>
                    <a:pt x="38100" y="177800"/>
                  </a:lnTo>
                  <a:lnTo>
                    <a:pt x="12700" y="190500"/>
                  </a:lnTo>
                  <a:lnTo>
                    <a:pt x="12700" y="2159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7810500" y="3924300"/>
              <a:ext cx="25401" cy="215901"/>
            </a:xfrm>
            <a:custGeom>
              <a:avLst/>
              <a:gdLst/>
              <a:ahLst/>
              <a:cxnLst/>
              <a:rect l="0" t="0" r="0" b="0"/>
              <a:pathLst>
                <a:path w="25401" h="215901">
                  <a:moveTo>
                    <a:pt x="25400" y="0"/>
                  </a:moveTo>
                  <a:lnTo>
                    <a:pt x="25400" y="63500"/>
                  </a:lnTo>
                  <a:lnTo>
                    <a:pt x="25400" y="88900"/>
                  </a:lnTo>
                  <a:lnTo>
                    <a:pt x="1270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190500"/>
                  </a:lnTo>
                  <a:lnTo>
                    <a:pt x="0" y="203200"/>
                  </a:lnTo>
                  <a:lnTo>
                    <a:pt x="127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7772400" y="3987800"/>
              <a:ext cx="177801" cy="38101"/>
            </a:xfrm>
            <a:custGeom>
              <a:avLst/>
              <a:gdLst/>
              <a:ahLst/>
              <a:cxnLst/>
              <a:rect l="0" t="0" r="0" b="0"/>
              <a:pathLst>
                <a:path w="177801" h="38101">
                  <a:moveTo>
                    <a:pt x="0" y="38100"/>
                  </a:moveTo>
                  <a:lnTo>
                    <a:pt x="25400" y="25400"/>
                  </a:lnTo>
                  <a:lnTo>
                    <a:pt x="50800" y="25400"/>
                  </a:lnTo>
                  <a:lnTo>
                    <a:pt x="76200" y="25400"/>
                  </a:lnTo>
                  <a:lnTo>
                    <a:pt x="88900" y="25400"/>
                  </a:lnTo>
                  <a:lnTo>
                    <a:pt x="127000" y="12700"/>
                  </a:lnTo>
                  <a:lnTo>
                    <a:pt x="152400" y="12700"/>
                  </a:lnTo>
                  <a:lnTo>
                    <a:pt x="1778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8051800" y="3911600"/>
              <a:ext cx="190501" cy="165101"/>
            </a:xfrm>
            <a:custGeom>
              <a:avLst/>
              <a:gdLst/>
              <a:ahLst/>
              <a:cxnLst/>
              <a:rect l="0" t="0" r="0" b="0"/>
              <a:pathLst>
                <a:path w="190501" h="165101">
                  <a:moveTo>
                    <a:pt x="12700" y="0"/>
                  </a:moveTo>
                  <a:lnTo>
                    <a:pt x="38100" y="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76200" y="38100"/>
                  </a:lnTo>
                  <a:lnTo>
                    <a:pt x="63500" y="63500"/>
                  </a:lnTo>
                  <a:lnTo>
                    <a:pt x="63500" y="88900"/>
                  </a:lnTo>
                  <a:lnTo>
                    <a:pt x="50800" y="101600"/>
                  </a:lnTo>
                  <a:lnTo>
                    <a:pt x="38100" y="139700"/>
                  </a:lnTo>
                  <a:lnTo>
                    <a:pt x="25400" y="139700"/>
                  </a:lnTo>
                  <a:lnTo>
                    <a:pt x="0" y="165100"/>
                  </a:lnTo>
                  <a:lnTo>
                    <a:pt x="0" y="165100"/>
                  </a:lnTo>
                  <a:lnTo>
                    <a:pt x="0" y="1651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88900" y="165100"/>
                  </a:lnTo>
                  <a:lnTo>
                    <a:pt x="114300" y="165100"/>
                  </a:lnTo>
                  <a:lnTo>
                    <a:pt x="127000" y="165100"/>
                  </a:lnTo>
                  <a:lnTo>
                    <a:pt x="152400" y="165100"/>
                  </a:lnTo>
                  <a:lnTo>
                    <a:pt x="177800" y="165100"/>
                  </a:lnTo>
                  <a:lnTo>
                    <a:pt x="177800" y="152400"/>
                  </a:lnTo>
                  <a:lnTo>
                    <a:pt x="1905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8293100" y="3848100"/>
              <a:ext cx="88901" cy="317501"/>
            </a:xfrm>
            <a:custGeom>
              <a:avLst/>
              <a:gdLst/>
              <a:ahLst/>
              <a:cxnLst/>
              <a:rect l="0" t="0" r="0" b="0"/>
              <a:pathLst>
                <a:path w="88901" h="317501">
                  <a:moveTo>
                    <a:pt x="0" y="0"/>
                  </a:moveTo>
                  <a:lnTo>
                    <a:pt x="25400" y="38100"/>
                  </a:lnTo>
                  <a:lnTo>
                    <a:pt x="50800" y="63500"/>
                  </a:lnTo>
                  <a:lnTo>
                    <a:pt x="63500" y="88900"/>
                  </a:lnTo>
                  <a:lnTo>
                    <a:pt x="76200" y="114300"/>
                  </a:lnTo>
                  <a:lnTo>
                    <a:pt x="88900" y="152400"/>
                  </a:lnTo>
                  <a:lnTo>
                    <a:pt x="88900" y="190500"/>
                  </a:lnTo>
                  <a:lnTo>
                    <a:pt x="88900" y="228600"/>
                  </a:lnTo>
                  <a:lnTo>
                    <a:pt x="76200" y="266700"/>
                  </a:lnTo>
                  <a:lnTo>
                    <a:pt x="63500" y="304800"/>
                  </a:lnTo>
                  <a:lnTo>
                    <a:pt x="508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1943100" y="4838700"/>
              <a:ext cx="152401" cy="152401"/>
            </a:xfrm>
            <a:custGeom>
              <a:avLst/>
              <a:gdLst/>
              <a:ahLst/>
              <a:cxnLst/>
              <a:rect l="0" t="0" r="0" b="0"/>
              <a:pathLst>
                <a:path w="152401" h="152401">
                  <a:moveTo>
                    <a:pt x="25400" y="0"/>
                  </a:moveTo>
                  <a:lnTo>
                    <a:pt x="25400" y="12700"/>
                  </a:lnTo>
                  <a:lnTo>
                    <a:pt x="25400" y="25400"/>
                  </a:lnTo>
                  <a:lnTo>
                    <a:pt x="25400" y="762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12700" y="1143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63500" y="152400"/>
                  </a:lnTo>
                  <a:lnTo>
                    <a:pt x="88900" y="152400"/>
                  </a:lnTo>
                  <a:lnTo>
                    <a:pt x="101600" y="152400"/>
                  </a:lnTo>
                  <a:lnTo>
                    <a:pt x="114300" y="152400"/>
                  </a:lnTo>
                  <a:lnTo>
                    <a:pt x="127000" y="152400"/>
                  </a:lnTo>
                  <a:lnTo>
                    <a:pt x="139700" y="152400"/>
                  </a:lnTo>
                  <a:lnTo>
                    <a:pt x="152400" y="139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2057400" y="4826000"/>
              <a:ext cx="38101" cy="368301"/>
            </a:xfrm>
            <a:custGeom>
              <a:avLst/>
              <a:gdLst/>
              <a:ahLst/>
              <a:cxnLst/>
              <a:rect l="0" t="0" r="0" b="0"/>
              <a:pathLst>
                <a:path w="38101" h="368301">
                  <a:moveTo>
                    <a:pt x="38100" y="0"/>
                  </a:moveTo>
                  <a:lnTo>
                    <a:pt x="38100" y="38100"/>
                  </a:lnTo>
                  <a:lnTo>
                    <a:pt x="38100" y="63500"/>
                  </a:lnTo>
                  <a:lnTo>
                    <a:pt x="25400" y="101600"/>
                  </a:lnTo>
                  <a:lnTo>
                    <a:pt x="25400" y="139700"/>
                  </a:lnTo>
                  <a:lnTo>
                    <a:pt x="12700" y="177800"/>
                  </a:lnTo>
                  <a:lnTo>
                    <a:pt x="12700" y="215900"/>
                  </a:lnTo>
                  <a:lnTo>
                    <a:pt x="0" y="266700"/>
                  </a:lnTo>
                  <a:lnTo>
                    <a:pt x="0" y="292100"/>
                  </a:lnTo>
                  <a:lnTo>
                    <a:pt x="0" y="330200"/>
                  </a:lnTo>
                  <a:lnTo>
                    <a:pt x="0" y="342900"/>
                  </a:lnTo>
                  <a:lnTo>
                    <a:pt x="0" y="368300"/>
                  </a:lnTo>
                  <a:lnTo>
                    <a:pt x="0" y="355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2171700" y="4902200"/>
              <a:ext cx="165101" cy="215901"/>
            </a:xfrm>
            <a:custGeom>
              <a:avLst/>
              <a:gdLst/>
              <a:ahLst/>
              <a:cxnLst/>
              <a:rect l="0" t="0" r="0" b="0"/>
              <a:pathLst>
                <a:path w="165101" h="215901">
                  <a:moveTo>
                    <a:pt x="0" y="0"/>
                  </a:moveTo>
                  <a:lnTo>
                    <a:pt x="12700" y="0"/>
                  </a:lnTo>
                  <a:lnTo>
                    <a:pt x="38100" y="25400"/>
                  </a:lnTo>
                  <a:lnTo>
                    <a:pt x="50800" y="50800"/>
                  </a:lnTo>
                  <a:lnTo>
                    <a:pt x="63500" y="63500"/>
                  </a:lnTo>
                  <a:lnTo>
                    <a:pt x="88900" y="76200"/>
                  </a:lnTo>
                  <a:lnTo>
                    <a:pt x="101600" y="101600"/>
                  </a:lnTo>
                  <a:lnTo>
                    <a:pt x="114300" y="139700"/>
                  </a:lnTo>
                  <a:lnTo>
                    <a:pt x="127000" y="152400"/>
                  </a:lnTo>
                  <a:lnTo>
                    <a:pt x="139700" y="177800"/>
                  </a:lnTo>
                  <a:lnTo>
                    <a:pt x="152400" y="190500"/>
                  </a:lnTo>
                  <a:lnTo>
                    <a:pt x="165100" y="203200"/>
                  </a:lnTo>
                  <a:lnTo>
                    <a:pt x="1651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2235200" y="4889500"/>
              <a:ext cx="101601" cy="304801"/>
            </a:xfrm>
            <a:custGeom>
              <a:avLst/>
              <a:gdLst/>
              <a:ahLst/>
              <a:cxnLst/>
              <a:rect l="0" t="0" r="0" b="0"/>
              <a:pathLst>
                <a:path w="101601" h="304801">
                  <a:moveTo>
                    <a:pt x="101600" y="0"/>
                  </a:moveTo>
                  <a:lnTo>
                    <a:pt x="101600" y="0"/>
                  </a:lnTo>
                  <a:lnTo>
                    <a:pt x="76200" y="63500"/>
                  </a:lnTo>
                  <a:lnTo>
                    <a:pt x="63500" y="101600"/>
                  </a:lnTo>
                  <a:lnTo>
                    <a:pt x="50800" y="152400"/>
                  </a:lnTo>
                  <a:lnTo>
                    <a:pt x="38100" y="177800"/>
                  </a:lnTo>
                  <a:lnTo>
                    <a:pt x="25400" y="215900"/>
                  </a:lnTo>
                  <a:lnTo>
                    <a:pt x="0" y="241300"/>
                  </a:lnTo>
                  <a:lnTo>
                    <a:pt x="0" y="266700"/>
                  </a:lnTo>
                  <a:lnTo>
                    <a:pt x="0" y="292100"/>
                  </a:lnTo>
                  <a:lnTo>
                    <a:pt x="0" y="304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2476500" y="4965700"/>
              <a:ext cx="38101" cy="38101"/>
            </a:xfrm>
            <a:custGeom>
              <a:avLst/>
              <a:gdLst/>
              <a:ahLst/>
              <a:cxnLst/>
              <a:rect l="0" t="0" r="0" b="0"/>
              <a:pathLst>
                <a:path w="38101" h="38101">
                  <a:moveTo>
                    <a:pt x="38100" y="0"/>
                  </a:moveTo>
                  <a:lnTo>
                    <a:pt x="38100" y="12700"/>
                  </a:lnTo>
                  <a:lnTo>
                    <a:pt x="0" y="2540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38100"/>
                  </a:lnTo>
                  <a:lnTo>
                    <a:pt x="12700" y="38100"/>
                  </a:lnTo>
                  <a:lnTo>
                    <a:pt x="25400" y="12700"/>
                  </a:lnTo>
                  <a:lnTo>
                    <a:pt x="38100" y="12700"/>
                  </a:lnTo>
                  <a:lnTo>
                    <a:pt x="25400" y="12700"/>
                  </a:lnTo>
                  <a:lnTo>
                    <a:pt x="12700" y="25400"/>
                  </a:lnTo>
                  <a:lnTo>
                    <a:pt x="0" y="38100"/>
                  </a:lnTo>
                  <a:lnTo>
                    <a:pt x="12700" y="38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2374900" y="4800600"/>
              <a:ext cx="139701" cy="419101"/>
            </a:xfrm>
            <a:custGeom>
              <a:avLst/>
              <a:gdLst/>
              <a:ahLst/>
              <a:cxnLst/>
              <a:rect l="0" t="0" r="0" b="0"/>
              <a:pathLst>
                <a:path w="139701" h="419101">
                  <a:moveTo>
                    <a:pt x="76200" y="0"/>
                  </a:moveTo>
                  <a:lnTo>
                    <a:pt x="76200" y="0"/>
                  </a:lnTo>
                  <a:lnTo>
                    <a:pt x="101600" y="50800"/>
                  </a:lnTo>
                  <a:lnTo>
                    <a:pt x="114300" y="76200"/>
                  </a:lnTo>
                  <a:lnTo>
                    <a:pt x="127000" y="88900"/>
                  </a:lnTo>
                  <a:lnTo>
                    <a:pt x="139700" y="114300"/>
                  </a:lnTo>
                  <a:lnTo>
                    <a:pt x="139700" y="152400"/>
                  </a:lnTo>
                  <a:lnTo>
                    <a:pt x="139700" y="177800"/>
                  </a:lnTo>
                  <a:lnTo>
                    <a:pt x="139700" y="203200"/>
                  </a:lnTo>
                  <a:lnTo>
                    <a:pt x="139700" y="241300"/>
                  </a:lnTo>
                  <a:lnTo>
                    <a:pt x="139700" y="254000"/>
                  </a:lnTo>
                  <a:lnTo>
                    <a:pt x="127000" y="279400"/>
                  </a:lnTo>
                  <a:lnTo>
                    <a:pt x="114300" y="304800"/>
                  </a:lnTo>
                  <a:lnTo>
                    <a:pt x="101600" y="330200"/>
                  </a:lnTo>
                  <a:lnTo>
                    <a:pt x="101600" y="342900"/>
                  </a:lnTo>
                  <a:lnTo>
                    <a:pt x="88900" y="355600"/>
                  </a:lnTo>
                  <a:lnTo>
                    <a:pt x="63500" y="381000"/>
                  </a:lnTo>
                  <a:lnTo>
                    <a:pt x="50800" y="393700"/>
                  </a:lnTo>
                  <a:lnTo>
                    <a:pt x="25400" y="393700"/>
                  </a:lnTo>
                  <a:lnTo>
                    <a:pt x="12700" y="406400"/>
                  </a:lnTo>
                  <a:lnTo>
                    <a:pt x="0" y="419100"/>
                  </a:lnTo>
                  <a:lnTo>
                    <a:pt x="12700" y="419100"/>
                  </a:lnTo>
                  <a:lnTo>
                    <a:pt x="0" y="419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1879600" y="4749800"/>
              <a:ext cx="165101" cy="520701"/>
            </a:xfrm>
            <a:custGeom>
              <a:avLst/>
              <a:gdLst/>
              <a:ahLst/>
              <a:cxnLst/>
              <a:rect l="0" t="0" r="0" b="0"/>
              <a:pathLst>
                <a:path w="165101" h="520701">
                  <a:moveTo>
                    <a:pt x="165100" y="0"/>
                  </a:moveTo>
                  <a:lnTo>
                    <a:pt x="127000" y="12700"/>
                  </a:lnTo>
                  <a:lnTo>
                    <a:pt x="114300" y="12700"/>
                  </a:lnTo>
                  <a:lnTo>
                    <a:pt x="88900" y="38100"/>
                  </a:lnTo>
                  <a:lnTo>
                    <a:pt x="63500" y="76200"/>
                  </a:lnTo>
                  <a:lnTo>
                    <a:pt x="38100" y="114300"/>
                  </a:lnTo>
                  <a:lnTo>
                    <a:pt x="25400" y="152400"/>
                  </a:lnTo>
                  <a:lnTo>
                    <a:pt x="12700" y="203200"/>
                  </a:lnTo>
                  <a:lnTo>
                    <a:pt x="0" y="254000"/>
                  </a:lnTo>
                  <a:lnTo>
                    <a:pt x="0" y="317500"/>
                  </a:lnTo>
                  <a:lnTo>
                    <a:pt x="0" y="368300"/>
                  </a:lnTo>
                  <a:lnTo>
                    <a:pt x="12700" y="406400"/>
                  </a:lnTo>
                  <a:lnTo>
                    <a:pt x="25400" y="457200"/>
                  </a:lnTo>
                  <a:lnTo>
                    <a:pt x="50800" y="482600"/>
                  </a:lnTo>
                  <a:lnTo>
                    <a:pt x="63500" y="495300"/>
                  </a:lnTo>
                  <a:lnTo>
                    <a:pt x="88900" y="520700"/>
                  </a:lnTo>
                  <a:lnTo>
                    <a:pt x="101600" y="520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2578100" y="4800600"/>
              <a:ext cx="114301" cy="419101"/>
            </a:xfrm>
            <a:custGeom>
              <a:avLst/>
              <a:gdLst/>
              <a:ahLst/>
              <a:cxnLst/>
              <a:rect l="0" t="0" r="0" b="0"/>
              <a:pathLst>
                <a:path w="114301" h="419101">
                  <a:moveTo>
                    <a:pt x="88900" y="0"/>
                  </a:moveTo>
                  <a:lnTo>
                    <a:pt x="63500" y="25400"/>
                  </a:lnTo>
                  <a:lnTo>
                    <a:pt x="50800" y="63500"/>
                  </a:lnTo>
                  <a:lnTo>
                    <a:pt x="38100" y="101600"/>
                  </a:lnTo>
                  <a:lnTo>
                    <a:pt x="25400" y="152400"/>
                  </a:lnTo>
                  <a:lnTo>
                    <a:pt x="0" y="203200"/>
                  </a:lnTo>
                  <a:lnTo>
                    <a:pt x="0" y="254000"/>
                  </a:lnTo>
                  <a:lnTo>
                    <a:pt x="0" y="292100"/>
                  </a:lnTo>
                  <a:lnTo>
                    <a:pt x="0" y="342900"/>
                  </a:lnTo>
                  <a:lnTo>
                    <a:pt x="12700" y="368300"/>
                  </a:lnTo>
                  <a:lnTo>
                    <a:pt x="25400" y="393700"/>
                  </a:lnTo>
                  <a:lnTo>
                    <a:pt x="50800" y="406400"/>
                  </a:lnTo>
                  <a:lnTo>
                    <a:pt x="76200" y="419100"/>
                  </a:lnTo>
                  <a:lnTo>
                    <a:pt x="101600" y="419100"/>
                  </a:lnTo>
                  <a:lnTo>
                    <a:pt x="114300" y="406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2692400" y="4864100"/>
              <a:ext cx="177801" cy="317501"/>
            </a:xfrm>
            <a:custGeom>
              <a:avLst/>
              <a:gdLst/>
              <a:ahLst/>
              <a:cxnLst/>
              <a:rect l="0" t="0" r="0" b="0"/>
              <a:pathLst>
                <a:path w="177801" h="317501">
                  <a:moveTo>
                    <a:pt x="127000" y="0"/>
                  </a:moveTo>
                  <a:lnTo>
                    <a:pt x="114300" y="0"/>
                  </a:lnTo>
                  <a:lnTo>
                    <a:pt x="101600" y="38100"/>
                  </a:lnTo>
                  <a:lnTo>
                    <a:pt x="88900" y="50800"/>
                  </a:lnTo>
                  <a:lnTo>
                    <a:pt x="63500" y="63500"/>
                  </a:lnTo>
                  <a:lnTo>
                    <a:pt x="63500" y="63500"/>
                  </a:lnTo>
                  <a:lnTo>
                    <a:pt x="38100" y="63500"/>
                  </a:lnTo>
                  <a:lnTo>
                    <a:pt x="38100" y="50800"/>
                  </a:lnTo>
                  <a:lnTo>
                    <a:pt x="38100" y="63500"/>
                  </a:lnTo>
                  <a:lnTo>
                    <a:pt x="25400" y="1016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50800" y="165100"/>
                  </a:lnTo>
                  <a:lnTo>
                    <a:pt x="76200" y="165100"/>
                  </a:lnTo>
                  <a:lnTo>
                    <a:pt x="101600" y="152400"/>
                  </a:lnTo>
                  <a:lnTo>
                    <a:pt x="114300" y="139700"/>
                  </a:lnTo>
                  <a:lnTo>
                    <a:pt x="139700" y="139700"/>
                  </a:lnTo>
                  <a:lnTo>
                    <a:pt x="152400" y="139700"/>
                  </a:lnTo>
                  <a:lnTo>
                    <a:pt x="177800" y="152400"/>
                  </a:lnTo>
                  <a:lnTo>
                    <a:pt x="177800" y="165100"/>
                  </a:lnTo>
                  <a:lnTo>
                    <a:pt x="177800" y="152400"/>
                  </a:lnTo>
                  <a:lnTo>
                    <a:pt x="177800" y="165100"/>
                  </a:lnTo>
                  <a:lnTo>
                    <a:pt x="152400" y="203200"/>
                  </a:lnTo>
                  <a:lnTo>
                    <a:pt x="127000" y="228600"/>
                  </a:lnTo>
                  <a:lnTo>
                    <a:pt x="114300" y="254000"/>
                  </a:lnTo>
                  <a:lnTo>
                    <a:pt x="88900" y="266700"/>
                  </a:lnTo>
                  <a:lnTo>
                    <a:pt x="63500" y="292100"/>
                  </a:lnTo>
                  <a:lnTo>
                    <a:pt x="38100" y="304800"/>
                  </a:lnTo>
                  <a:lnTo>
                    <a:pt x="25400" y="317500"/>
                  </a:lnTo>
                  <a:lnTo>
                    <a:pt x="12700" y="317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2870200" y="4953000"/>
              <a:ext cx="152401" cy="165101"/>
            </a:xfrm>
            <a:custGeom>
              <a:avLst/>
              <a:gdLst/>
              <a:ahLst/>
              <a:cxnLst/>
              <a:rect l="0" t="0" r="0" b="0"/>
              <a:pathLst>
                <a:path w="152401" h="165101">
                  <a:moveTo>
                    <a:pt x="0" y="0"/>
                  </a:moveTo>
                  <a:lnTo>
                    <a:pt x="25400" y="12700"/>
                  </a:lnTo>
                  <a:lnTo>
                    <a:pt x="38100" y="38100"/>
                  </a:lnTo>
                  <a:lnTo>
                    <a:pt x="63500" y="50800"/>
                  </a:lnTo>
                  <a:lnTo>
                    <a:pt x="76200" y="88900"/>
                  </a:lnTo>
                  <a:lnTo>
                    <a:pt x="88900" y="101600"/>
                  </a:lnTo>
                  <a:lnTo>
                    <a:pt x="114300" y="127000"/>
                  </a:lnTo>
                  <a:lnTo>
                    <a:pt x="127000" y="139700"/>
                  </a:lnTo>
                  <a:lnTo>
                    <a:pt x="139700" y="152400"/>
                  </a:lnTo>
                  <a:lnTo>
                    <a:pt x="152400" y="165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2908300" y="4927600"/>
              <a:ext cx="114301" cy="203201"/>
            </a:xfrm>
            <a:custGeom>
              <a:avLst/>
              <a:gdLst/>
              <a:ahLst/>
              <a:cxnLst/>
              <a:rect l="0" t="0" r="0" b="0"/>
              <a:pathLst>
                <a:path w="114301" h="203201">
                  <a:moveTo>
                    <a:pt x="114300" y="0"/>
                  </a:moveTo>
                  <a:lnTo>
                    <a:pt x="88900" y="50800"/>
                  </a:lnTo>
                  <a:lnTo>
                    <a:pt x="63500" y="76200"/>
                  </a:lnTo>
                  <a:lnTo>
                    <a:pt x="50800" y="101600"/>
                  </a:lnTo>
                  <a:lnTo>
                    <a:pt x="25400" y="139700"/>
                  </a:lnTo>
                  <a:lnTo>
                    <a:pt x="25400" y="165100"/>
                  </a:lnTo>
                  <a:lnTo>
                    <a:pt x="0" y="190500"/>
                  </a:lnTo>
                  <a:lnTo>
                    <a:pt x="0" y="203200"/>
                  </a:lnTo>
                  <a:lnTo>
                    <a:pt x="0" y="203200"/>
                  </a:lnTo>
                  <a:lnTo>
                    <a:pt x="0" y="203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048000" y="4800600"/>
              <a:ext cx="127001" cy="419101"/>
            </a:xfrm>
            <a:custGeom>
              <a:avLst/>
              <a:gdLst/>
              <a:ahLst/>
              <a:cxnLst/>
              <a:rect l="0" t="0" r="0" b="0"/>
              <a:pathLst>
                <a:path w="127001" h="419101">
                  <a:moveTo>
                    <a:pt x="0" y="12700"/>
                  </a:moveTo>
                  <a:lnTo>
                    <a:pt x="38100" y="0"/>
                  </a:lnTo>
                  <a:lnTo>
                    <a:pt x="50800" y="12700"/>
                  </a:lnTo>
                  <a:lnTo>
                    <a:pt x="63500" y="25400"/>
                  </a:lnTo>
                  <a:lnTo>
                    <a:pt x="88900" y="50800"/>
                  </a:lnTo>
                  <a:lnTo>
                    <a:pt x="101600" y="76200"/>
                  </a:lnTo>
                  <a:lnTo>
                    <a:pt x="127000" y="114300"/>
                  </a:lnTo>
                  <a:lnTo>
                    <a:pt x="127000" y="152400"/>
                  </a:lnTo>
                  <a:lnTo>
                    <a:pt x="127000" y="190500"/>
                  </a:lnTo>
                  <a:lnTo>
                    <a:pt x="127000" y="241300"/>
                  </a:lnTo>
                  <a:lnTo>
                    <a:pt x="101600" y="279400"/>
                  </a:lnTo>
                  <a:lnTo>
                    <a:pt x="101600" y="330200"/>
                  </a:lnTo>
                  <a:lnTo>
                    <a:pt x="76200" y="355600"/>
                  </a:lnTo>
                  <a:lnTo>
                    <a:pt x="63500" y="393700"/>
                  </a:lnTo>
                  <a:lnTo>
                    <a:pt x="38100" y="406400"/>
                  </a:lnTo>
                  <a:lnTo>
                    <a:pt x="25400" y="419100"/>
                  </a:lnTo>
                  <a:lnTo>
                    <a:pt x="38100" y="419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3263900" y="4902200"/>
              <a:ext cx="177801" cy="38101"/>
            </a:xfrm>
            <a:custGeom>
              <a:avLst/>
              <a:gdLst/>
              <a:ahLst/>
              <a:cxnLst/>
              <a:rect l="0" t="0" r="0" b="0"/>
              <a:pathLst>
                <a:path w="177801" h="38101">
                  <a:moveTo>
                    <a:pt x="0" y="38100"/>
                  </a:moveTo>
                  <a:lnTo>
                    <a:pt x="0" y="38100"/>
                  </a:lnTo>
                  <a:lnTo>
                    <a:pt x="762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3276600" y="5029200"/>
              <a:ext cx="190501" cy="12701"/>
            </a:xfrm>
            <a:custGeom>
              <a:avLst/>
              <a:gdLst/>
              <a:ahLst/>
              <a:cxnLst/>
              <a:rect l="0" t="0" r="0" b="0"/>
              <a:pathLst>
                <a:path w="190501" h="12701">
                  <a:moveTo>
                    <a:pt x="12700" y="1270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77800" y="12700"/>
                  </a:lnTo>
                  <a:lnTo>
                    <a:pt x="1905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3568700" y="4813300"/>
              <a:ext cx="203201" cy="304801"/>
            </a:xfrm>
            <a:custGeom>
              <a:avLst/>
              <a:gdLst/>
              <a:ahLst/>
              <a:cxnLst/>
              <a:rect l="0" t="0" r="0" b="0"/>
              <a:pathLst>
                <a:path w="203201" h="304801">
                  <a:moveTo>
                    <a:pt x="38100" y="38100"/>
                  </a:moveTo>
                  <a:lnTo>
                    <a:pt x="63500" y="12700"/>
                  </a:lnTo>
                  <a:lnTo>
                    <a:pt x="88900" y="127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52400" y="25400"/>
                  </a:lnTo>
                  <a:lnTo>
                    <a:pt x="152400" y="50800"/>
                  </a:lnTo>
                  <a:lnTo>
                    <a:pt x="152400" y="88900"/>
                  </a:lnTo>
                  <a:lnTo>
                    <a:pt x="139700" y="127000"/>
                  </a:lnTo>
                  <a:lnTo>
                    <a:pt x="114300" y="165100"/>
                  </a:lnTo>
                  <a:lnTo>
                    <a:pt x="101600" y="203200"/>
                  </a:lnTo>
                  <a:lnTo>
                    <a:pt x="88900" y="241300"/>
                  </a:lnTo>
                  <a:lnTo>
                    <a:pt x="50800" y="279400"/>
                  </a:lnTo>
                  <a:lnTo>
                    <a:pt x="38100" y="292100"/>
                  </a:lnTo>
                  <a:lnTo>
                    <a:pt x="25400" y="304800"/>
                  </a:lnTo>
                  <a:lnTo>
                    <a:pt x="0" y="304800"/>
                  </a:lnTo>
                  <a:lnTo>
                    <a:pt x="12700" y="304800"/>
                  </a:lnTo>
                  <a:lnTo>
                    <a:pt x="0" y="304800"/>
                  </a:lnTo>
                  <a:lnTo>
                    <a:pt x="12700" y="266700"/>
                  </a:lnTo>
                  <a:lnTo>
                    <a:pt x="25400" y="254000"/>
                  </a:lnTo>
                  <a:lnTo>
                    <a:pt x="38100" y="228600"/>
                  </a:lnTo>
                  <a:lnTo>
                    <a:pt x="63500" y="228600"/>
                  </a:lnTo>
                  <a:lnTo>
                    <a:pt x="88900" y="228600"/>
                  </a:lnTo>
                  <a:lnTo>
                    <a:pt x="114300" y="228600"/>
                  </a:lnTo>
                  <a:lnTo>
                    <a:pt x="127000" y="228600"/>
                  </a:lnTo>
                  <a:lnTo>
                    <a:pt x="152400" y="254000"/>
                  </a:lnTo>
                  <a:lnTo>
                    <a:pt x="177800" y="266700"/>
                  </a:lnTo>
                  <a:lnTo>
                    <a:pt x="190500" y="279400"/>
                  </a:lnTo>
                  <a:lnTo>
                    <a:pt x="203200" y="279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810000" y="4876800"/>
              <a:ext cx="139701" cy="203201"/>
            </a:xfrm>
            <a:custGeom>
              <a:avLst/>
              <a:gdLst/>
              <a:ahLst/>
              <a:cxnLst/>
              <a:rect l="0" t="0" r="0" b="0"/>
              <a:pathLst>
                <a:path w="139701" h="203201">
                  <a:moveTo>
                    <a:pt x="25400" y="12700"/>
                  </a:moveTo>
                  <a:lnTo>
                    <a:pt x="25400" y="12700"/>
                  </a:lnTo>
                  <a:lnTo>
                    <a:pt x="25400" y="114300"/>
                  </a:lnTo>
                  <a:lnTo>
                    <a:pt x="38100" y="165100"/>
                  </a:lnTo>
                  <a:lnTo>
                    <a:pt x="50800" y="190500"/>
                  </a:lnTo>
                  <a:lnTo>
                    <a:pt x="63500" y="203200"/>
                  </a:lnTo>
                  <a:lnTo>
                    <a:pt x="88900" y="203200"/>
                  </a:lnTo>
                  <a:lnTo>
                    <a:pt x="101600" y="190500"/>
                  </a:lnTo>
                  <a:lnTo>
                    <a:pt x="114300" y="177800"/>
                  </a:lnTo>
                  <a:lnTo>
                    <a:pt x="139700" y="152400"/>
                  </a:lnTo>
                  <a:lnTo>
                    <a:pt x="139700" y="114300"/>
                  </a:lnTo>
                  <a:lnTo>
                    <a:pt x="139700" y="88900"/>
                  </a:lnTo>
                  <a:lnTo>
                    <a:pt x="139700" y="50800"/>
                  </a:lnTo>
                  <a:lnTo>
                    <a:pt x="114300" y="38100"/>
                  </a:lnTo>
                  <a:lnTo>
                    <a:pt x="101600" y="12700"/>
                  </a:lnTo>
                  <a:lnTo>
                    <a:pt x="76200" y="1270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25400" y="0"/>
                  </a:lnTo>
                  <a:lnTo>
                    <a:pt x="12700" y="1270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4013200" y="4914900"/>
              <a:ext cx="177801" cy="165101"/>
            </a:xfrm>
            <a:custGeom>
              <a:avLst/>
              <a:gdLst/>
              <a:ahLst/>
              <a:cxnLst/>
              <a:rect l="0" t="0" r="0" b="0"/>
              <a:pathLst>
                <a:path w="177801" h="165101">
                  <a:moveTo>
                    <a:pt x="0" y="0"/>
                  </a:moveTo>
                  <a:lnTo>
                    <a:pt x="12700" y="12700"/>
                  </a:lnTo>
                  <a:lnTo>
                    <a:pt x="25400" y="25400"/>
                  </a:lnTo>
                  <a:lnTo>
                    <a:pt x="88900" y="101600"/>
                  </a:lnTo>
                  <a:lnTo>
                    <a:pt x="101600" y="127000"/>
                  </a:lnTo>
                  <a:lnTo>
                    <a:pt x="127000" y="139700"/>
                  </a:lnTo>
                  <a:lnTo>
                    <a:pt x="152400" y="152400"/>
                  </a:lnTo>
                  <a:lnTo>
                    <a:pt x="152400" y="165100"/>
                  </a:lnTo>
                  <a:lnTo>
                    <a:pt x="177800" y="165100"/>
                  </a:lnTo>
                  <a:lnTo>
                    <a:pt x="165100" y="165100"/>
                  </a:lnTo>
                  <a:lnTo>
                    <a:pt x="177800" y="165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4013200" y="4889500"/>
              <a:ext cx="152401" cy="266701"/>
            </a:xfrm>
            <a:custGeom>
              <a:avLst/>
              <a:gdLst/>
              <a:ahLst/>
              <a:cxnLst/>
              <a:rect l="0" t="0" r="0" b="0"/>
              <a:pathLst>
                <a:path w="152401" h="266701">
                  <a:moveTo>
                    <a:pt x="152400" y="0"/>
                  </a:moveTo>
                  <a:lnTo>
                    <a:pt x="152400" y="12700"/>
                  </a:lnTo>
                  <a:lnTo>
                    <a:pt x="127000" y="38100"/>
                  </a:lnTo>
                  <a:lnTo>
                    <a:pt x="114300" y="63500"/>
                  </a:lnTo>
                  <a:lnTo>
                    <a:pt x="88900" y="101600"/>
                  </a:lnTo>
                  <a:lnTo>
                    <a:pt x="76200" y="127000"/>
                  </a:lnTo>
                  <a:lnTo>
                    <a:pt x="63500" y="165100"/>
                  </a:lnTo>
                  <a:lnTo>
                    <a:pt x="38100" y="203200"/>
                  </a:lnTo>
                  <a:lnTo>
                    <a:pt x="25400" y="228600"/>
                  </a:lnTo>
                  <a:lnTo>
                    <a:pt x="12700" y="241300"/>
                  </a:lnTo>
                  <a:lnTo>
                    <a:pt x="0" y="2540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4229100" y="4813300"/>
              <a:ext cx="152401" cy="101601"/>
            </a:xfrm>
            <a:custGeom>
              <a:avLst/>
              <a:gdLst/>
              <a:ahLst/>
              <a:cxnLst/>
              <a:rect l="0" t="0" r="0" b="0"/>
              <a:pathLst>
                <a:path w="152401" h="101601">
                  <a:moveTo>
                    <a:pt x="0" y="12700"/>
                  </a:moveTo>
                  <a:lnTo>
                    <a:pt x="25400" y="12700"/>
                  </a:lnTo>
                  <a:lnTo>
                    <a:pt x="50800" y="12700"/>
                  </a:lnTo>
                  <a:lnTo>
                    <a:pt x="63500" y="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76200" y="12700"/>
                  </a:lnTo>
                  <a:lnTo>
                    <a:pt x="76200" y="12700"/>
                  </a:lnTo>
                  <a:lnTo>
                    <a:pt x="76200" y="25400"/>
                  </a:lnTo>
                  <a:lnTo>
                    <a:pt x="50800" y="76200"/>
                  </a:lnTo>
                  <a:lnTo>
                    <a:pt x="38100" y="88900"/>
                  </a:lnTo>
                  <a:lnTo>
                    <a:pt x="50800" y="101600"/>
                  </a:lnTo>
                  <a:lnTo>
                    <a:pt x="38100" y="101600"/>
                  </a:lnTo>
                  <a:lnTo>
                    <a:pt x="50800" y="101600"/>
                  </a:lnTo>
                  <a:lnTo>
                    <a:pt x="88900" y="101600"/>
                  </a:lnTo>
                  <a:lnTo>
                    <a:pt x="114300" y="101600"/>
                  </a:lnTo>
                  <a:lnTo>
                    <a:pt x="127000" y="101600"/>
                  </a:lnTo>
                  <a:lnTo>
                    <a:pt x="152400" y="101600"/>
                  </a:lnTo>
                  <a:lnTo>
                    <a:pt x="15240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1930400" y="5461000"/>
              <a:ext cx="228601" cy="419101"/>
            </a:xfrm>
            <a:custGeom>
              <a:avLst/>
              <a:gdLst/>
              <a:ahLst/>
              <a:cxnLst/>
              <a:rect l="0" t="0" r="0" b="0"/>
              <a:pathLst>
                <a:path w="228601" h="419101">
                  <a:moveTo>
                    <a:pt x="50800" y="25400"/>
                  </a:moveTo>
                  <a:lnTo>
                    <a:pt x="38100" y="38100"/>
                  </a:lnTo>
                  <a:lnTo>
                    <a:pt x="38100" y="63500"/>
                  </a:lnTo>
                  <a:lnTo>
                    <a:pt x="12700" y="88900"/>
                  </a:lnTo>
                  <a:lnTo>
                    <a:pt x="12700" y="88900"/>
                  </a:lnTo>
                  <a:lnTo>
                    <a:pt x="12700" y="88900"/>
                  </a:lnTo>
                  <a:lnTo>
                    <a:pt x="25400" y="76200"/>
                  </a:lnTo>
                  <a:lnTo>
                    <a:pt x="762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52400" y="38100"/>
                  </a:lnTo>
                  <a:lnTo>
                    <a:pt x="165100" y="76200"/>
                  </a:lnTo>
                  <a:lnTo>
                    <a:pt x="152400" y="114300"/>
                  </a:lnTo>
                  <a:lnTo>
                    <a:pt x="139700" y="177800"/>
                  </a:lnTo>
                  <a:lnTo>
                    <a:pt x="127000" y="228600"/>
                  </a:lnTo>
                  <a:lnTo>
                    <a:pt x="101600" y="292100"/>
                  </a:lnTo>
                  <a:lnTo>
                    <a:pt x="76200" y="342900"/>
                  </a:lnTo>
                  <a:lnTo>
                    <a:pt x="63500" y="381000"/>
                  </a:lnTo>
                  <a:lnTo>
                    <a:pt x="38100" y="419100"/>
                  </a:lnTo>
                  <a:lnTo>
                    <a:pt x="25400" y="419100"/>
                  </a:lnTo>
                  <a:lnTo>
                    <a:pt x="12700" y="419100"/>
                  </a:lnTo>
                  <a:lnTo>
                    <a:pt x="0" y="419100"/>
                  </a:lnTo>
                  <a:lnTo>
                    <a:pt x="0" y="393700"/>
                  </a:lnTo>
                  <a:lnTo>
                    <a:pt x="0" y="355600"/>
                  </a:lnTo>
                  <a:lnTo>
                    <a:pt x="12700" y="330200"/>
                  </a:lnTo>
                  <a:lnTo>
                    <a:pt x="25400" y="292100"/>
                  </a:lnTo>
                  <a:lnTo>
                    <a:pt x="38100" y="254000"/>
                  </a:lnTo>
                  <a:lnTo>
                    <a:pt x="63500" y="241300"/>
                  </a:lnTo>
                  <a:lnTo>
                    <a:pt x="76200" y="228600"/>
                  </a:lnTo>
                  <a:lnTo>
                    <a:pt x="101600" y="215900"/>
                  </a:lnTo>
                  <a:lnTo>
                    <a:pt x="127000" y="228600"/>
                  </a:lnTo>
                  <a:lnTo>
                    <a:pt x="139700" y="241300"/>
                  </a:lnTo>
                  <a:lnTo>
                    <a:pt x="165100" y="254000"/>
                  </a:lnTo>
                  <a:lnTo>
                    <a:pt x="177800" y="279400"/>
                  </a:lnTo>
                  <a:lnTo>
                    <a:pt x="190500" y="292100"/>
                  </a:lnTo>
                  <a:lnTo>
                    <a:pt x="203200" y="304800"/>
                  </a:lnTo>
                  <a:lnTo>
                    <a:pt x="215900" y="304800"/>
                  </a:lnTo>
                  <a:lnTo>
                    <a:pt x="228600" y="292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2184400" y="5575300"/>
              <a:ext cx="114301" cy="215901"/>
            </a:xfrm>
            <a:custGeom>
              <a:avLst/>
              <a:gdLst/>
              <a:ahLst/>
              <a:cxnLst/>
              <a:rect l="0" t="0" r="0" b="0"/>
              <a:pathLst>
                <a:path w="114301" h="215901">
                  <a:moveTo>
                    <a:pt x="0" y="0"/>
                  </a:moveTo>
                  <a:lnTo>
                    <a:pt x="25400" y="38100"/>
                  </a:lnTo>
                  <a:lnTo>
                    <a:pt x="25400" y="63500"/>
                  </a:lnTo>
                  <a:lnTo>
                    <a:pt x="50800" y="88900"/>
                  </a:lnTo>
                  <a:lnTo>
                    <a:pt x="50800" y="114300"/>
                  </a:lnTo>
                  <a:lnTo>
                    <a:pt x="76200" y="127000"/>
                  </a:lnTo>
                  <a:lnTo>
                    <a:pt x="88900" y="152400"/>
                  </a:lnTo>
                  <a:lnTo>
                    <a:pt x="101600" y="190500"/>
                  </a:lnTo>
                  <a:lnTo>
                    <a:pt x="114300" y="203200"/>
                  </a:lnTo>
                  <a:lnTo>
                    <a:pt x="1143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2197100" y="5549900"/>
              <a:ext cx="101601" cy="304801"/>
            </a:xfrm>
            <a:custGeom>
              <a:avLst/>
              <a:gdLst/>
              <a:ahLst/>
              <a:cxnLst/>
              <a:rect l="0" t="0" r="0" b="0"/>
              <a:pathLst>
                <a:path w="101601" h="304801">
                  <a:moveTo>
                    <a:pt x="101600" y="0"/>
                  </a:moveTo>
                  <a:lnTo>
                    <a:pt x="101600" y="12700"/>
                  </a:lnTo>
                  <a:lnTo>
                    <a:pt x="63500" y="88900"/>
                  </a:lnTo>
                  <a:lnTo>
                    <a:pt x="50800" y="139700"/>
                  </a:lnTo>
                  <a:lnTo>
                    <a:pt x="38100" y="177800"/>
                  </a:lnTo>
                  <a:lnTo>
                    <a:pt x="25400" y="215900"/>
                  </a:lnTo>
                  <a:lnTo>
                    <a:pt x="12700" y="241300"/>
                  </a:lnTo>
                  <a:lnTo>
                    <a:pt x="12700" y="266700"/>
                  </a:lnTo>
                  <a:lnTo>
                    <a:pt x="0" y="304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2362200" y="5435600"/>
              <a:ext cx="114301" cy="139701"/>
            </a:xfrm>
            <a:custGeom>
              <a:avLst/>
              <a:gdLst/>
              <a:ahLst/>
              <a:cxnLst/>
              <a:rect l="0" t="0" r="0" b="0"/>
              <a:pathLst>
                <a:path w="114301" h="139701">
                  <a:moveTo>
                    <a:pt x="0" y="25400"/>
                  </a:moveTo>
                  <a:lnTo>
                    <a:pt x="381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76200" y="12700"/>
                  </a:lnTo>
                  <a:lnTo>
                    <a:pt x="63500" y="50800"/>
                  </a:lnTo>
                  <a:lnTo>
                    <a:pt x="63500" y="88900"/>
                  </a:lnTo>
                  <a:lnTo>
                    <a:pt x="38100" y="114300"/>
                  </a:lnTo>
                  <a:lnTo>
                    <a:pt x="25400" y="127000"/>
                  </a:lnTo>
                  <a:lnTo>
                    <a:pt x="12700" y="139700"/>
                  </a:lnTo>
                  <a:lnTo>
                    <a:pt x="25400" y="139700"/>
                  </a:lnTo>
                  <a:lnTo>
                    <a:pt x="12700" y="139700"/>
                  </a:lnTo>
                  <a:lnTo>
                    <a:pt x="0" y="127000"/>
                  </a:lnTo>
                  <a:lnTo>
                    <a:pt x="0" y="114300"/>
                  </a:lnTo>
                  <a:lnTo>
                    <a:pt x="12700" y="88900"/>
                  </a:lnTo>
                  <a:lnTo>
                    <a:pt x="25400" y="76200"/>
                  </a:lnTo>
                  <a:lnTo>
                    <a:pt x="50800" y="76200"/>
                  </a:lnTo>
                  <a:lnTo>
                    <a:pt x="63500" y="76200"/>
                  </a:lnTo>
                  <a:lnTo>
                    <a:pt x="76200" y="88900"/>
                  </a:lnTo>
                  <a:lnTo>
                    <a:pt x="88900" y="101600"/>
                  </a:lnTo>
                  <a:lnTo>
                    <a:pt x="101600" y="114300"/>
                  </a:lnTo>
                  <a:lnTo>
                    <a:pt x="114300" y="127000"/>
                  </a:lnTo>
                  <a:lnTo>
                    <a:pt x="1143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2425700" y="5346700"/>
              <a:ext cx="203201" cy="571501"/>
            </a:xfrm>
            <a:custGeom>
              <a:avLst/>
              <a:gdLst/>
              <a:ahLst/>
              <a:cxnLst/>
              <a:rect l="0" t="0" r="0" b="0"/>
              <a:pathLst>
                <a:path w="203201" h="571501">
                  <a:moveTo>
                    <a:pt x="114300" y="0"/>
                  </a:moveTo>
                  <a:lnTo>
                    <a:pt x="139700" y="0"/>
                  </a:lnTo>
                  <a:lnTo>
                    <a:pt x="152400" y="25400"/>
                  </a:lnTo>
                  <a:lnTo>
                    <a:pt x="177800" y="50800"/>
                  </a:lnTo>
                  <a:lnTo>
                    <a:pt x="190500" y="88900"/>
                  </a:lnTo>
                  <a:lnTo>
                    <a:pt x="203200" y="114300"/>
                  </a:lnTo>
                  <a:lnTo>
                    <a:pt x="203200" y="165100"/>
                  </a:lnTo>
                  <a:lnTo>
                    <a:pt x="203200" y="215900"/>
                  </a:lnTo>
                  <a:lnTo>
                    <a:pt x="203200" y="266700"/>
                  </a:lnTo>
                  <a:lnTo>
                    <a:pt x="177800" y="330200"/>
                  </a:lnTo>
                  <a:lnTo>
                    <a:pt x="152400" y="393700"/>
                  </a:lnTo>
                  <a:lnTo>
                    <a:pt x="127000" y="457200"/>
                  </a:lnTo>
                  <a:lnTo>
                    <a:pt x="88900" y="508000"/>
                  </a:lnTo>
                  <a:lnTo>
                    <a:pt x="50800" y="546100"/>
                  </a:lnTo>
                  <a:lnTo>
                    <a:pt x="25400" y="558800"/>
                  </a:lnTo>
                  <a:lnTo>
                    <a:pt x="0" y="571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1841500" y="5334000"/>
              <a:ext cx="190501" cy="609601"/>
            </a:xfrm>
            <a:custGeom>
              <a:avLst/>
              <a:gdLst/>
              <a:ahLst/>
              <a:cxnLst/>
              <a:rect l="0" t="0" r="0" b="0"/>
              <a:pathLst>
                <a:path w="190501" h="609601">
                  <a:moveTo>
                    <a:pt x="190500" y="0"/>
                  </a:moveTo>
                  <a:lnTo>
                    <a:pt x="152400" y="25400"/>
                  </a:lnTo>
                  <a:lnTo>
                    <a:pt x="127000" y="63500"/>
                  </a:lnTo>
                  <a:lnTo>
                    <a:pt x="88900" y="114300"/>
                  </a:lnTo>
                  <a:lnTo>
                    <a:pt x="50800" y="165100"/>
                  </a:lnTo>
                  <a:lnTo>
                    <a:pt x="25400" y="241300"/>
                  </a:lnTo>
                  <a:lnTo>
                    <a:pt x="12700" y="304800"/>
                  </a:lnTo>
                  <a:lnTo>
                    <a:pt x="0" y="381000"/>
                  </a:lnTo>
                  <a:lnTo>
                    <a:pt x="12700" y="457200"/>
                  </a:lnTo>
                  <a:lnTo>
                    <a:pt x="25400" y="520700"/>
                  </a:lnTo>
                  <a:lnTo>
                    <a:pt x="50800" y="558800"/>
                  </a:lnTo>
                  <a:lnTo>
                    <a:pt x="76200" y="596900"/>
                  </a:lnTo>
                  <a:lnTo>
                    <a:pt x="101600" y="609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2692400" y="5295900"/>
              <a:ext cx="127001" cy="558801"/>
            </a:xfrm>
            <a:custGeom>
              <a:avLst/>
              <a:gdLst/>
              <a:ahLst/>
              <a:cxnLst/>
              <a:rect l="0" t="0" r="0" b="0"/>
              <a:pathLst>
                <a:path w="127001" h="558801">
                  <a:moveTo>
                    <a:pt x="127000" y="0"/>
                  </a:moveTo>
                  <a:lnTo>
                    <a:pt x="114300" y="12700"/>
                  </a:lnTo>
                  <a:lnTo>
                    <a:pt x="88900" y="38100"/>
                  </a:lnTo>
                  <a:lnTo>
                    <a:pt x="63500" y="76200"/>
                  </a:lnTo>
                  <a:lnTo>
                    <a:pt x="38100" y="114300"/>
                  </a:lnTo>
                  <a:lnTo>
                    <a:pt x="25400" y="177800"/>
                  </a:lnTo>
                  <a:lnTo>
                    <a:pt x="0" y="228600"/>
                  </a:lnTo>
                  <a:lnTo>
                    <a:pt x="0" y="292100"/>
                  </a:lnTo>
                  <a:lnTo>
                    <a:pt x="0" y="368300"/>
                  </a:lnTo>
                  <a:lnTo>
                    <a:pt x="0" y="431800"/>
                  </a:lnTo>
                  <a:lnTo>
                    <a:pt x="12700" y="482600"/>
                  </a:lnTo>
                  <a:lnTo>
                    <a:pt x="25400" y="520700"/>
                  </a:lnTo>
                  <a:lnTo>
                    <a:pt x="38100" y="546100"/>
                  </a:lnTo>
                  <a:lnTo>
                    <a:pt x="63500" y="558800"/>
                  </a:lnTo>
                  <a:lnTo>
                    <a:pt x="63500" y="558800"/>
                  </a:lnTo>
                  <a:lnTo>
                    <a:pt x="76200" y="558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2844800" y="5461000"/>
              <a:ext cx="12701" cy="266701"/>
            </a:xfrm>
            <a:custGeom>
              <a:avLst/>
              <a:gdLst/>
              <a:ahLst/>
              <a:cxnLst/>
              <a:rect l="0" t="0" r="0" b="0"/>
              <a:pathLst>
                <a:path w="12701" h="266701">
                  <a:moveTo>
                    <a:pt x="12700" y="0"/>
                  </a:moveTo>
                  <a:lnTo>
                    <a:pt x="0" y="50800"/>
                  </a:lnTo>
                  <a:lnTo>
                    <a:pt x="0" y="1016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0" y="228600"/>
                  </a:lnTo>
                  <a:lnTo>
                    <a:pt x="0" y="254000"/>
                  </a:lnTo>
                  <a:lnTo>
                    <a:pt x="12700" y="2667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2933700" y="5461000"/>
              <a:ext cx="88901" cy="241301"/>
            </a:xfrm>
            <a:custGeom>
              <a:avLst/>
              <a:gdLst/>
              <a:ahLst/>
              <a:cxnLst/>
              <a:rect l="0" t="0" r="0" b="0"/>
              <a:pathLst>
                <a:path w="88901" h="241301">
                  <a:moveTo>
                    <a:pt x="0" y="25400"/>
                  </a:moveTo>
                  <a:lnTo>
                    <a:pt x="0" y="25400"/>
                  </a:lnTo>
                  <a:lnTo>
                    <a:pt x="0" y="1143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12700" y="241300"/>
                  </a:lnTo>
                  <a:lnTo>
                    <a:pt x="25400" y="241300"/>
                  </a:lnTo>
                  <a:lnTo>
                    <a:pt x="38100" y="241300"/>
                  </a:lnTo>
                  <a:lnTo>
                    <a:pt x="63500" y="215900"/>
                  </a:lnTo>
                  <a:lnTo>
                    <a:pt x="76200" y="177800"/>
                  </a:lnTo>
                  <a:lnTo>
                    <a:pt x="88900" y="139700"/>
                  </a:lnTo>
                  <a:lnTo>
                    <a:pt x="88900" y="889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25400" y="0"/>
                  </a:lnTo>
                  <a:lnTo>
                    <a:pt x="0" y="0"/>
                  </a:ln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3048000" y="5308600"/>
              <a:ext cx="114301" cy="508001"/>
            </a:xfrm>
            <a:custGeom>
              <a:avLst/>
              <a:gdLst/>
              <a:ahLst/>
              <a:cxnLst/>
              <a:rect l="0" t="0" r="0" b="0"/>
              <a:pathLst>
                <a:path w="114301" h="508001">
                  <a:moveTo>
                    <a:pt x="0" y="0"/>
                  </a:moveTo>
                  <a:lnTo>
                    <a:pt x="50800" y="63500"/>
                  </a:lnTo>
                  <a:lnTo>
                    <a:pt x="63500" y="88900"/>
                  </a:lnTo>
                  <a:lnTo>
                    <a:pt x="88900" y="127000"/>
                  </a:lnTo>
                  <a:lnTo>
                    <a:pt x="101600" y="177800"/>
                  </a:lnTo>
                  <a:lnTo>
                    <a:pt x="101600" y="215900"/>
                  </a:lnTo>
                  <a:lnTo>
                    <a:pt x="114300" y="254000"/>
                  </a:lnTo>
                  <a:lnTo>
                    <a:pt x="101600" y="304800"/>
                  </a:lnTo>
                  <a:lnTo>
                    <a:pt x="101600" y="355600"/>
                  </a:lnTo>
                  <a:lnTo>
                    <a:pt x="88900" y="406400"/>
                  </a:lnTo>
                  <a:lnTo>
                    <a:pt x="63500" y="457200"/>
                  </a:lnTo>
                  <a:lnTo>
                    <a:pt x="50800" y="482600"/>
                  </a:lnTo>
                  <a:lnTo>
                    <a:pt x="38100" y="508000"/>
                  </a:lnTo>
                  <a:lnTo>
                    <a:pt x="25400" y="508000"/>
                  </a:lnTo>
                  <a:lnTo>
                    <a:pt x="25400" y="508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3340100" y="5334000"/>
              <a:ext cx="190501" cy="38101"/>
            </a:xfrm>
            <a:custGeom>
              <a:avLst/>
              <a:gdLst/>
              <a:ahLst/>
              <a:cxnLst/>
              <a:rect l="0" t="0" r="0" b="0"/>
              <a:pathLst>
                <a:path w="190501" h="38101">
                  <a:moveTo>
                    <a:pt x="0" y="38100"/>
                  </a:moveTo>
                  <a:lnTo>
                    <a:pt x="63500" y="12700"/>
                  </a:lnTo>
                  <a:lnTo>
                    <a:pt x="101600" y="1270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77800" y="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3276600" y="5537200"/>
              <a:ext cx="241301" cy="50801"/>
            </a:xfrm>
            <a:custGeom>
              <a:avLst/>
              <a:gdLst/>
              <a:ahLst/>
              <a:cxnLst/>
              <a:rect l="0" t="0" r="0" b="0"/>
              <a:pathLst>
                <a:path w="241301" h="50801">
                  <a:moveTo>
                    <a:pt x="0" y="50800"/>
                  </a:moveTo>
                  <a:lnTo>
                    <a:pt x="12700" y="50800"/>
                  </a:lnTo>
                  <a:lnTo>
                    <a:pt x="12700" y="50800"/>
                  </a:lnTo>
                  <a:lnTo>
                    <a:pt x="101600" y="25400"/>
                  </a:lnTo>
                  <a:lnTo>
                    <a:pt x="139700" y="12700"/>
                  </a:lnTo>
                  <a:lnTo>
                    <a:pt x="177800" y="12700"/>
                  </a:lnTo>
                  <a:lnTo>
                    <a:pt x="203200" y="12700"/>
                  </a:lnTo>
                  <a:lnTo>
                    <a:pt x="228600" y="12700"/>
                  </a:lnTo>
                  <a:lnTo>
                    <a:pt x="2413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3606800" y="5346700"/>
              <a:ext cx="203201" cy="292101"/>
            </a:xfrm>
            <a:custGeom>
              <a:avLst/>
              <a:gdLst/>
              <a:ahLst/>
              <a:cxnLst/>
              <a:rect l="0" t="0" r="0" b="0"/>
              <a:pathLst>
                <a:path w="203201" h="292101">
                  <a:moveTo>
                    <a:pt x="12700" y="50800"/>
                  </a:moveTo>
                  <a:lnTo>
                    <a:pt x="12700" y="38100"/>
                  </a:lnTo>
                  <a:lnTo>
                    <a:pt x="25400" y="25400"/>
                  </a:lnTo>
                  <a:lnTo>
                    <a:pt x="38100" y="254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27000" y="25400"/>
                  </a:lnTo>
                  <a:lnTo>
                    <a:pt x="127000" y="63500"/>
                  </a:lnTo>
                  <a:lnTo>
                    <a:pt x="114300" y="114300"/>
                  </a:lnTo>
                  <a:lnTo>
                    <a:pt x="114300" y="152400"/>
                  </a:lnTo>
                  <a:lnTo>
                    <a:pt x="88900" y="190500"/>
                  </a:lnTo>
                  <a:lnTo>
                    <a:pt x="76200" y="228600"/>
                  </a:lnTo>
                  <a:lnTo>
                    <a:pt x="50800" y="266700"/>
                  </a:lnTo>
                  <a:lnTo>
                    <a:pt x="25400" y="292100"/>
                  </a:lnTo>
                  <a:lnTo>
                    <a:pt x="12700" y="292100"/>
                  </a:lnTo>
                  <a:lnTo>
                    <a:pt x="0" y="292100"/>
                  </a:lnTo>
                  <a:lnTo>
                    <a:pt x="0" y="266700"/>
                  </a:lnTo>
                  <a:lnTo>
                    <a:pt x="0" y="254000"/>
                  </a:lnTo>
                  <a:lnTo>
                    <a:pt x="12700" y="228600"/>
                  </a:lnTo>
                  <a:lnTo>
                    <a:pt x="12700" y="203200"/>
                  </a:lnTo>
                  <a:lnTo>
                    <a:pt x="38100" y="190500"/>
                  </a:lnTo>
                  <a:lnTo>
                    <a:pt x="50800" y="177800"/>
                  </a:lnTo>
                  <a:lnTo>
                    <a:pt x="76200" y="177800"/>
                  </a:lnTo>
                  <a:lnTo>
                    <a:pt x="101600" y="177800"/>
                  </a:lnTo>
                  <a:lnTo>
                    <a:pt x="114300" y="203200"/>
                  </a:lnTo>
                  <a:lnTo>
                    <a:pt x="139700" y="203200"/>
                  </a:lnTo>
                  <a:lnTo>
                    <a:pt x="165100" y="228600"/>
                  </a:lnTo>
                  <a:lnTo>
                    <a:pt x="177800" y="228600"/>
                  </a:lnTo>
                  <a:lnTo>
                    <a:pt x="203200" y="228600"/>
                  </a:lnTo>
                  <a:lnTo>
                    <a:pt x="203200" y="228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3822700" y="5384800"/>
              <a:ext cx="152401" cy="241301"/>
            </a:xfrm>
            <a:custGeom>
              <a:avLst/>
              <a:gdLst/>
              <a:ahLst/>
              <a:cxnLst/>
              <a:rect l="0" t="0" r="0" b="0"/>
              <a:pathLst>
                <a:path w="152401" h="241301">
                  <a:moveTo>
                    <a:pt x="12700" y="63500"/>
                  </a:moveTo>
                  <a:lnTo>
                    <a:pt x="12700" y="114300"/>
                  </a:lnTo>
                  <a:lnTo>
                    <a:pt x="25400" y="165100"/>
                  </a:lnTo>
                  <a:lnTo>
                    <a:pt x="38100" y="190500"/>
                  </a:lnTo>
                  <a:lnTo>
                    <a:pt x="50800" y="228600"/>
                  </a:lnTo>
                  <a:lnTo>
                    <a:pt x="76200" y="241300"/>
                  </a:lnTo>
                  <a:lnTo>
                    <a:pt x="88900" y="241300"/>
                  </a:lnTo>
                  <a:lnTo>
                    <a:pt x="101600" y="228600"/>
                  </a:lnTo>
                  <a:lnTo>
                    <a:pt x="127000" y="215900"/>
                  </a:lnTo>
                  <a:lnTo>
                    <a:pt x="127000" y="190500"/>
                  </a:lnTo>
                  <a:lnTo>
                    <a:pt x="139700" y="152400"/>
                  </a:lnTo>
                  <a:lnTo>
                    <a:pt x="152400" y="114300"/>
                  </a:lnTo>
                  <a:lnTo>
                    <a:pt x="139700" y="88900"/>
                  </a:lnTo>
                  <a:lnTo>
                    <a:pt x="127000" y="50800"/>
                  </a:lnTo>
                  <a:lnTo>
                    <a:pt x="114300" y="38100"/>
                  </a:lnTo>
                  <a:lnTo>
                    <a:pt x="88900" y="12700"/>
                  </a:lnTo>
                  <a:lnTo>
                    <a:pt x="63500" y="12700"/>
                  </a:lnTo>
                  <a:lnTo>
                    <a:pt x="38100" y="12700"/>
                  </a:lnTo>
                  <a:lnTo>
                    <a:pt x="25400" y="0"/>
                  </a:lnTo>
                  <a:lnTo>
                    <a:pt x="12700" y="12700"/>
                  </a:ln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4038600" y="5384800"/>
              <a:ext cx="190501" cy="279401"/>
            </a:xfrm>
            <a:custGeom>
              <a:avLst/>
              <a:gdLst/>
              <a:ahLst/>
              <a:cxnLst/>
              <a:rect l="0" t="0" r="0" b="0"/>
              <a:pathLst>
                <a:path w="190501" h="279401">
                  <a:moveTo>
                    <a:pt x="0" y="0"/>
                  </a:moveTo>
                  <a:lnTo>
                    <a:pt x="12700" y="12700"/>
                  </a:lnTo>
                  <a:lnTo>
                    <a:pt x="12700" y="25400"/>
                  </a:lnTo>
                  <a:lnTo>
                    <a:pt x="63500" y="127000"/>
                  </a:lnTo>
                  <a:lnTo>
                    <a:pt x="101600" y="165100"/>
                  </a:lnTo>
                  <a:lnTo>
                    <a:pt x="114300" y="190500"/>
                  </a:lnTo>
                  <a:lnTo>
                    <a:pt x="127000" y="228600"/>
                  </a:lnTo>
                  <a:lnTo>
                    <a:pt x="152400" y="254000"/>
                  </a:lnTo>
                  <a:lnTo>
                    <a:pt x="165100" y="266700"/>
                  </a:lnTo>
                  <a:lnTo>
                    <a:pt x="190500" y="279400"/>
                  </a:lnTo>
                  <a:lnTo>
                    <a:pt x="177800" y="279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4013200" y="5397500"/>
              <a:ext cx="165101" cy="368301"/>
            </a:xfrm>
            <a:custGeom>
              <a:avLst/>
              <a:gdLst/>
              <a:ahLst/>
              <a:cxnLst/>
              <a:rect l="0" t="0" r="0" b="0"/>
              <a:pathLst>
                <a:path w="165101" h="368301">
                  <a:moveTo>
                    <a:pt x="165100" y="0"/>
                  </a:moveTo>
                  <a:lnTo>
                    <a:pt x="165100" y="12700"/>
                  </a:lnTo>
                  <a:lnTo>
                    <a:pt x="139700" y="88900"/>
                  </a:lnTo>
                  <a:lnTo>
                    <a:pt x="114300" y="139700"/>
                  </a:lnTo>
                  <a:lnTo>
                    <a:pt x="88900" y="177800"/>
                  </a:lnTo>
                  <a:lnTo>
                    <a:pt x="76200" y="228600"/>
                  </a:lnTo>
                  <a:lnTo>
                    <a:pt x="63500" y="266700"/>
                  </a:lnTo>
                  <a:lnTo>
                    <a:pt x="38100" y="304800"/>
                  </a:lnTo>
                  <a:lnTo>
                    <a:pt x="25400" y="330200"/>
                  </a:lnTo>
                  <a:lnTo>
                    <a:pt x="12700" y="368300"/>
                  </a:lnTo>
                  <a:lnTo>
                    <a:pt x="0" y="368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4254500" y="5295900"/>
              <a:ext cx="152401" cy="165101"/>
            </a:xfrm>
            <a:custGeom>
              <a:avLst/>
              <a:gdLst/>
              <a:ahLst/>
              <a:cxnLst/>
              <a:rect l="0" t="0" r="0" b="0"/>
              <a:pathLst>
                <a:path w="152401" h="165101">
                  <a:moveTo>
                    <a:pt x="0" y="12700"/>
                  </a:moveTo>
                  <a:lnTo>
                    <a:pt x="38100" y="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63500" y="25400"/>
                  </a:lnTo>
                  <a:lnTo>
                    <a:pt x="76200" y="38100"/>
                  </a:lnTo>
                  <a:lnTo>
                    <a:pt x="76200" y="38100"/>
                  </a:lnTo>
                  <a:lnTo>
                    <a:pt x="50800" y="88900"/>
                  </a:lnTo>
                  <a:lnTo>
                    <a:pt x="38100" y="127000"/>
                  </a:lnTo>
                  <a:lnTo>
                    <a:pt x="12700" y="1397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25400" y="152400"/>
                  </a:lnTo>
                  <a:lnTo>
                    <a:pt x="63500" y="139700"/>
                  </a:lnTo>
                  <a:lnTo>
                    <a:pt x="88900" y="139700"/>
                  </a:lnTo>
                  <a:lnTo>
                    <a:pt x="114300" y="139700"/>
                  </a:lnTo>
                  <a:lnTo>
                    <a:pt x="127000" y="152400"/>
                  </a:lnTo>
                  <a:lnTo>
                    <a:pt x="152400" y="165100"/>
                  </a:lnTo>
                  <a:lnTo>
                    <a:pt x="152400" y="165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4737100" y="4864100"/>
              <a:ext cx="190501" cy="444501"/>
            </a:xfrm>
            <a:custGeom>
              <a:avLst/>
              <a:gdLst/>
              <a:ahLst/>
              <a:cxnLst/>
              <a:rect l="0" t="0" r="0" b="0"/>
              <a:pathLst>
                <a:path w="190501" h="444501">
                  <a:moveTo>
                    <a:pt x="152400" y="215900"/>
                  </a:moveTo>
                  <a:lnTo>
                    <a:pt x="152400" y="203200"/>
                  </a:lnTo>
                  <a:lnTo>
                    <a:pt x="139700" y="203200"/>
                  </a:lnTo>
                  <a:lnTo>
                    <a:pt x="88900" y="215900"/>
                  </a:lnTo>
                  <a:lnTo>
                    <a:pt x="63500" y="228600"/>
                  </a:lnTo>
                  <a:lnTo>
                    <a:pt x="50800" y="254000"/>
                  </a:lnTo>
                  <a:lnTo>
                    <a:pt x="25400" y="279400"/>
                  </a:lnTo>
                  <a:lnTo>
                    <a:pt x="12700" y="330200"/>
                  </a:lnTo>
                  <a:lnTo>
                    <a:pt x="0" y="368300"/>
                  </a:lnTo>
                  <a:lnTo>
                    <a:pt x="0" y="393700"/>
                  </a:lnTo>
                  <a:lnTo>
                    <a:pt x="0" y="419100"/>
                  </a:lnTo>
                  <a:lnTo>
                    <a:pt x="25400" y="444500"/>
                  </a:lnTo>
                  <a:lnTo>
                    <a:pt x="38100" y="444500"/>
                  </a:lnTo>
                  <a:lnTo>
                    <a:pt x="63500" y="431800"/>
                  </a:lnTo>
                  <a:lnTo>
                    <a:pt x="88900" y="406400"/>
                  </a:lnTo>
                  <a:lnTo>
                    <a:pt x="114300" y="368300"/>
                  </a:lnTo>
                  <a:lnTo>
                    <a:pt x="139700" y="330200"/>
                  </a:lnTo>
                  <a:lnTo>
                    <a:pt x="152400" y="279400"/>
                  </a:lnTo>
                  <a:lnTo>
                    <a:pt x="177800" y="228600"/>
                  </a:lnTo>
                  <a:lnTo>
                    <a:pt x="177800" y="190500"/>
                  </a:lnTo>
                  <a:lnTo>
                    <a:pt x="177800" y="139700"/>
                  </a:lnTo>
                  <a:lnTo>
                    <a:pt x="190500" y="88900"/>
                  </a:lnTo>
                  <a:lnTo>
                    <a:pt x="177800" y="50800"/>
                  </a:lnTo>
                  <a:lnTo>
                    <a:pt x="177800" y="25400"/>
                  </a:lnTo>
                  <a:lnTo>
                    <a:pt x="177800" y="0"/>
                  </a:lnTo>
                  <a:lnTo>
                    <a:pt x="152400" y="25400"/>
                  </a:lnTo>
                  <a:lnTo>
                    <a:pt x="152400" y="50800"/>
                  </a:lnTo>
                  <a:lnTo>
                    <a:pt x="152400" y="88900"/>
                  </a:lnTo>
                  <a:lnTo>
                    <a:pt x="152400" y="139700"/>
                  </a:lnTo>
                  <a:lnTo>
                    <a:pt x="152400" y="177800"/>
                  </a:lnTo>
                  <a:lnTo>
                    <a:pt x="165100" y="228600"/>
                  </a:lnTo>
                  <a:lnTo>
                    <a:pt x="165100" y="279400"/>
                  </a:lnTo>
                  <a:lnTo>
                    <a:pt x="165100" y="330200"/>
                  </a:lnTo>
                  <a:lnTo>
                    <a:pt x="165100" y="368300"/>
                  </a:lnTo>
                  <a:lnTo>
                    <a:pt x="177800" y="406400"/>
                  </a:lnTo>
                  <a:lnTo>
                    <a:pt x="177800" y="419100"/>
                  </a:lnTo>
                  <a:lnTo>
                    <a:pt x="177800" y="419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5029200" y="5041900"/>
              <a:ext cx="12701" cy="190501"/>
            </a:xfrm>
            <a:custGeom>
              <a:avLst/>
              <a:gdLst/>
              <a:ahLst/>
              <a:cxnLst/>
              <a:rect l="0" t="0" r="0" b="0"/>
              <a:pathLst>
                <a:path w="12701" h="190501">
                  <a:moveTo>
                    <a:pt x="0" y="0"/>
                  </a:moveTo>
                  <a:lnTo>
                    <a:pt x="0" y="25400"/>
                  </a:lnTo>
                  <a:lnTo>
                    <a:pt x="0" y="635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0" y="177800"/>
                  </a:lnTo>
                  <a:lnTo>
                    <a:pt x="127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4991100" y="491490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12700" y="0"/>
                  </a:move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5156200" y="5003800"/>
              <a:ext cx="177801" cy="215901"/>
            </a:xfrm>
            <a:custGeom>
              <a:avLst/>
              <a:gdLst/>
              <a:ahLst/>
              <a:cxnLst/>
              <a:rect l="0" t="0" r="0" b="0"/>
              <a:pathLst>
                <a:path w="177801" h="215901">
                  <a:moveTo>
                    <a:pt x="88900" y="0"/>
                  </a:moveTo>
                  <a:lnTo>
                    <a:pt x="88900" y="12700"/>
                  </a:lnTo>
                  <a:lnTo>
                    <a:pt x="50800" y="38100"/>
                  </a:lnTo>
                  <a:lnTo>
                    <a:pt x="38100" y="635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0" y="215900"/>
                  </a:lnTo>
                  <a:lnTo>
                    <a:pt x="12700" y="215900"/>
                  </a:lnTo>
                  <a:lnTo>
                    <a:pt x="38100" y="215900"/>
                  </a:lnTo>
                  <a:lnTo>
                    <a:pt x="63500" y="215900"/>
                  </a:lnTo>
                  <a:lnTo>
                    <a:pt x="76200" y="190500"/>
                  </a:lnTo>
                  <a:lnTo>
                    <a:pt x="88900" y="152400"/>
                  </a:lnTo>
                  <a:lnTo>
                    <a:pt x="114300" y="127000"/>
                  </a:lnTo>
                  <a:lnTo>
                    <a:pt x="127000" y="88900"/>
                  </a:lnTo>
                  <a:lnTo>
                    <a:pt x="127000" y="63500"/>
                  </a:lnTo>
                  <a:lnTo>
                    <a:pt x="127000" y="38100"/>
                  </a:lnTo>
                  <a:lnTo>
                    <a:pt x="127000" y="38100"/>
                  </a:lnTo>
                  <a:lnTo>
                    <a:pt x="127000" y="25400"/>
                  </a:lnTo>
                  <a:lnTo>
                    <a:pt x="114300" y="50800"/>
                  </a:lnTo>
                  <a:lnTo>
                    <a:pt x="114300" y="63500"/>
                  </a:lnTo>
                  <a:lnTo>
                    <a:pt x="127000" y="88900"/>
                  </a:lnTo>
                  <a:lnTo>
                    <a:pt x="127000" y="127000"/>
                  </a:lnTo>
                  <a:lnTo>
                    <a:pt x="152400" y="139700"/>
                  </a:lnTo>
                  <a:lnTo>
                    <a:pt x="165100" y="165100"/>
                  </a:lnTo>
                  <a:lnTo>
                    <a:pt x="177800" y="190500"/>
                  </a:lnTo>
                  <a:lnTo>
                    <a:pt x="17780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5372100" y="4953000"/>
              <a:ext cx="139701" cy="508001"/>
            </a:xfrm>
            <a:custGeom>
              <a:avLst/>
              <a:gdLst/>
              <a:ahLst/>
              <a:cxnLst/>
              <a:rect l="0" t="0" r="0" b="0"/>
              <a:pathLst>
                <a:path w="139701" h="508001">
                  <a:moveTo>
                    <a:pt x="63500" y="0"/>
                  </a:moveTo>
                  <a:lnTo>
                    <a:pt x="38100" y="25400"/>
                  </a:lnTo>
                  <a:lnTo>
                    <a:pt x="25400" y="50800"/>
                  </a:lnTo>
                  <a:lnTo>
                    <a:pt x="12700" y="101600"/>
                  </a:lnTo>
                  <a:lnTo>
                    <a:pt x="0" y="139700"/>
                  </a:lnTo>
                  <a:lnTo>
                    <a:pt x="0" y="177800"/>
                  </a:lnTo>
                  <a:lnTo>
                    <a:pt x="12700" y="203200"/>
                  </a:lnTo>
                  <a:lnTo>
                    <a:pt x="25400" y="203200"/>
                  </a:lnTo>
                  <a:lnTo>
                    <a:pt x="38100" y="203200"/>
                  </a:lnTo>
                  <a:lnTo>
                    <a:pt x="63500" y="177800"/>
                  </a:lnTo>
                  <a:lnTo>
                    <a:pt x="63500" y="165100"/>
                  </a:lnTo>
                  <a:lnTo>
                    <a:pt x="88900" y="127000"/>
                  </a:lnTo>
                  <a:lnTo>
                    <a:pt x="88900" y="889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88900" y="50800"/>
                  </a:lnTo>
                  <a:lnTo>
                    <a:pt x="88900" y="50800"/>
                  </a:lnTo>
                  <a:lnTo>
                    <a:pt x="88900" y="76200"/>
                  </a:lnTo>
                  <a:lnTo>
                    <a:pt x="114300" y="203200"/>
                  </a:lnTo>
                  <a:lnTo>
                    <a:pt x="127000" y="254000"/>
                  </a:lnTo>
                  <a:lnTo>
                    <a:pt x="139700" y="292100"/>
                  </a:lnTo>
                  <a:lnTo>
                    <a:pt x="139700" y="330200"/>
                  </a:lnTo>
                  <a:lnTo>
                    <a:pt x="127000" y="381000"/>
                  </a:lnTo>
                  <a:lnTo>
                    <a:pt x="114300" y="419100"/>
                  </a:lnTo>
                  <a:lnTo>
                    <a:pt x="101600" y="444500"/>
                  </a:lnTo>
                  <a:lnTo>
                    <a:pt x="76200" y="482600"/>
                  </a:lnTo>
                  <a:lnTo>
                    <a:pt x="50800" y="508000"/>
                  </a:lnTo>
                  <a:lnTo>
                    <a:pt x="25400" y="508000"/>
                  </a:lnTo>
                  <a:lnTo>
                    <a:pt x="12700" y="508000"/>
                  </a:lnTo>
                  <a:lnTo>
                    <a:pt x="0" y="508000"/>
                  </a:lnTo>
                  <a:lnTo>
                    <a:pt x="0" y="495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5549900" y="49657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25400" y="38100"/>
                  </a:moveTo>
                  <a:lnTo>
                    <a:pt x="38100" y="76200"/>
                  </a:lnTo>
                  <a:lnTo>
                    <a:pt x="38100" y="114300"/>
                  </a:lnTo>
                  <a:lnTo>
                    <a:pt x="50800" y="152400"/>
                  </a:lnTo>
                  <a:lnTo>
                    <a:pt x="63500" y="165100"/>
                  </a:lnTo>
                  <a:lnTo>
                    <a:pt x="76200" y="177800"/>
                  </a:lnTo>
                  <a:lnTo>
                    <a:pt x="88900" y="177800"/>
                  </a:lnTo>
                  <a:lnTo>
                    <a:pt x="114300" y="165100"/>
                  </a:lnTo>
                  <a:lnTo>
                    <a:pt x="114300" y="139700"/>
                  </a:lnTo>
                  <a:lnTo>
                    <a:pt x="127000" y="114300"/>
                  </a:lnTo>
                  <a:lnTo>
                    <a:pt x="139700" y="88900"/>
                  </a:lnTo>
                  <a:lnTo>
                    <a:pt x="127000" y="63500"/>
                  </a:lnTo>
                  <a:lnTo>
                    <a:pt x="114300" y="38100"/>
                  </a:lnTo>
                  <a:lnTo>
                    <a:pt x="114300" y="1270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25400" y="12700"/>
                  </a:lnTo>
                  <a:lnTo>
                    <a:pt x="12700" y="12700"/>
                  </a:lnTo>
                  <a:lnTo>
                    <a:pt x="0" y="25400"/>
                  </a:ln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5753100" y="4953000"/>
              <a:ext cx="127001" cy="152401"/>
            </a:xfrm>
            <a:custGeom>
              <a:avLst/>
              <a:gdLst/>
              <a:ahLst/>
              <a:cxnLst/>
              <a:rect l="0" t="0" r="0" b="0"/>
              <a:pathLst>
                <a:path w="127001" h="152401">
                  <a:moveTo>
                    <a:pt x="0" y="38100"/>
                  </a:move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12700" y="139700"/>
                  </a:lnTo>
                  <a:lnTo>
                    <a:pt x="12700" y="114300"/>
                  </a:lnTo>
                  <a:lnTo>
                    <a:pt x="38100" y="38100"/>
                  </a:lnTo>
                  <a:lnTo>
                    <a:pt x="63500" y="127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12700"/>
                  </a:lnTo>
                  <a:lnTo>
                    <a:pt x="101600" y="25400"/>
                  </a:lnTo>
                  <a:lnTo>
                    <a:pt x="114300" y="50800"/>
                  </a:lnTo>
                  <a:lnTo>
                    <a:pt x="127000" y="88900"/>
                  </a:lnTo>
                  <a:lnTo>
                    <a:pt x="127000" y="114300"/>
                  </a:lnTo>
                  <a:lnTo>
                    <a:pt x="127000" y="139700"/>
                  </a:lnTo>
                  <a:lnTo>
                    <a:pt x="1270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5943600" y="4953000"/>
              <a:ext cx="127001" cy="152401"/>
            </a:xfrm>
            <a:custGeom>
              <a:avLst/>
              <a:gdLst/>
              <a:ahLst/>
              <a:cxnLst/>
              <a:rect l="0" t="0" r="0" b="0"/>
              <a:pathLst>
                <a:path w="127001" h="152401">
                  <a:moveTo>
                    <a:pt x="88900" y="0"/>
                  </a:moveTo>
                  <a:lnTo>
                    <a:pt x="76200" y="12700"/>
                  </a:lnTo>
                  <a:lnTo>
                    <a:pt x="63500" y="25400"/>
                  </a:lnTo>
                  <a:lnTo>
                    <a:pt x="38100" y="38100"/>
                  </a:lnTo>
                  <a:lnTo>
                    <a:pt x="2540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39700"/>
                  </a:lnTo>
                  <a:lnTo>
                    <a:pt x="12700" y="152400"/>
                  </a:lnTo>
                  <a:lnTo>
                    <a:pt x="25400" y="152400"/>
                  </a:lnTo>
                  <a:lnTo>
                    <a:pt x="38100" y="152400"/>
                  </a:lnTo>
                  <a:lnTo>
                    <a:pt x="63500" y="139700"/>
                  </a:lnTo>
                  <a:lnTo>
                    <a:pt x="63500" y="114300"/>
                  </a:lnTo>
                  <a:lnTo>
                    <a:pt x="88900" y="101600"/>
                  </a:lnTo>
                  <a:lnTo>
                    <a:pt x="88900" y="889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88900" y="50800"/>
                  </a:lnTo>
                  <a:lnTo>
                    <a:pt x="101600" y="76200"/>
                  </a:lnTo>
                  <a:lnTo>
                    <a:pt x="101600" y="101600"/>
                  </a:lnTo>
                  <a:lnTo>
                    <a:pt x="101600" y="114300"/>
                  </a:lnTo>
                  <a:lnTo>
                    <a:pt x="114300" y="139700"/>
                  </a:lnTo>
                  <a:lnTo>
                    <a:pt x="101600" y="139700"/>
                  </a:lnTo>
                  <a:lnTo>
                    <a:pt x="114300" y="139700"/>
                  </a:lnTo>
                  <a:lnTo>
                    <a:pt x="127000" y="114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6146800" y="4800600"/>
              <a:ext cx="1" cy="355601"/>
            </a:xfrm>
            <a:custGeom>
              <a:avLst/>
              <a:gdLst/>
              <a:ahLst/>
              <a:cxnLst/>
              <a:rect l="0" t="0" r="0" b="0"/>
              <a:pathLst>
                <a:path w="1" h="355601">
                  <a:moveTo>
                    <a:pt x="0" y="0"/>
                  </a:moveTo>
                  <a:lnTo>
                    <a:pt x="0" y="63500"/>
                  </a:lnTo>
                  <a:lnTo>
                    <a:pt x="0" y="1016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0" y="241300"/>
                  </a:lnTo>
                  <a:lnTo>
                    <a:pt x="0" y="279400"/>
                  </a:lnTo>
                  <a:lnTo>
                    <a:pt x="0" y="304800"/>
                  </a:lnTo>
                  <a:lnTo>
                    <a:pt x="0" y="330200"/>
                  </a:lnTo>
                  <a:lnTo>
                    <a:pt x="0" y="355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6451600" y="4914900"/>
              <a:ext cx="139701" cy="469901"/>
            </a:xfrm>
            <a:custGeom>
              <a:avLst/>
              <a:gdLst/>
              <a:ahLst/>
              <a:cxnLst/>
              <a:rect l="0" t="0" r="0" b="0"/>
              <a:pathLst>
                <a:path w="139701" h="469901">
                  <a:moveTo>
                    <a:pt x="25400" y="0"/>
                  </a:moveTo>
                  <a:lnTo>
                    <a:pt x="25400" y="76200"/>
                  </a:lnTo>
                  <a:lnTo>
                    <a:pt x="25400" y="139700"/>
                  </a:lnTo>
                  <a:lnTo>
                    <a:pt x="25400" y="203200"/>
                  </a:lnTo>
                  <a:lnTo>
                    <a:pt x="25400" y="266700"/>
                  </a:lnTo>
                  <a:lnTo>
                    <a:pt x="38100" y="330200"/>
                  </a:lnTo>
                  <a:lnTo>
                    <a:pt x="38100" y="381000"/>
                  </a:lnTo>
                  <a:lnTo>
                    <a:pt x="38100" y="419100"/>
                  </a:lnTo>
                  <a:lnTo>
                    <a:pt x="38100" y="457200"/>
                  </a:lnTo>
                  <a:lnTo>
                    <a:pt x="38100" y="457200"/>
                  </a:lnTo>
                  <a:lnTo>
                    <a:pt x="38100" y="469900"/>
                  </a:lnTo>
                  <a:lnTo>
                    <a:pt x="25400" y="393700"/>
                  </a:lnTo>
                  <a:lnTo>
                    <a:pt x="12700" y="342900"/>
                  </a:lnTo>
                  <a:lnTo>
                    <a:pt x="12700" y="279400"/>
                  </a:lnTo>
                  <a:lnTo>
                    <a:pt x="12700" y="215900"/>
                  </a:lnTo>
                  <a:lnTo>
                    <a:pt x="25400" y="152400"/>
                  </a:lnTo>
                  <a:lnTo>
                    <a:pt x="38100" y="101600"/>
                  </a:lnTo>
                  <a:lnTo>
                    <a:pt x="63500" y="63500"/>
                  </a:lnTo>
                  <a:lnTo>
                    <a:pt x="76200" y="2540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39700" y="25400"/>
                  </a:lnTo>
                  <a:lnTo>
                    <a:pt x="139700" y="50800"/>
                  </a:lnTo>
                  <a:lnTo>
                    <a:pt x="127000" y="76200"/>
                  </a:lnTo>
                  <a:lnTo>
                    <a:pt x="127000" y="101600"/>
                  </a:lnTo>
                  <a:lnTo>
                    <a:pt x="101600" y="139700"/>
                  </a:lnTo>
                  <a:lnTo>
                    <a:pt x="76200" y="165100"/>
                  </a:lnTo>
                  <a:lnTo>
                    <a:pt x="63500" y="177800"/>
                  </a:lnTo>
                  <a:lnTo>
                    <a:pt x="25400" y="190500"/>
                  </a:lnTo>
                  <a:lnTo>
                    <a:pt x="25400" y="190500"/>
                  </a:lnTo>
                  <a:lnTo>
                    <a:pt x="0" y="190500"/>
                  </a:lnTo>
                  <a:lnTo>
                    <a:pt x="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6654800" y="4902200"/>
              <a:ext cx="101601" cy="190501"/>
            </a:xfrm>
            <a:custGeom>
              <a:avLst/>
              <a:gdLst/>
              <a:ahLst/>
              <a:cxnLst/>
              <a:rect l="0" t="0" r="0" b="0"/>
              <a:pathLst>
                <a:path w="101601" h="190501">
                  <a:moveTo>
                    <a:pt x="0" y="50800"/>
                  </a:moveTo>
                  <a:lnTo>
                    <a:pt x="12700" y="889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12700" y="190500"/>
                  </a:lnTo>
                  <a:lnTo>
                    <a:pt x="12700" y="177800"/>
                  </a:lnTo>
                  <a:lnTo>
                    <a:pt x="38100" y="101600"/>
                  </a:lnTo>
                  <a:lnTo>
                    <a:pt x="38100" y="63500"/>
                  </a:lnTo>
                  <a:lnTo>
                    <a:pt x="50800" y="38100"/>
                  </a:lnTo>
                  <a:lnTo>
                    <a:pt x="63500" y="127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016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6845300" y="4902200"/>
              <a:ext cx="76201" cy="127001"/>
            </a:xfrm>
            <a:custGeom>
              <a:avLst/>
              <a:gdLst/>
              <a:ahLst/>
              <a:cxnLst/>
              <a:rect l="0" t="0" r="0" b="0"/>
              <a:pathLst>
                <a:path w="76201" h="127001">
                  <a:moveTo>
                    <a:pt x="25400" y="12700"/>
                  </a:moveTo>
                  <a:lnTo>
                    <a:pt x="25400" y="38100"/>
                  </a:lnTo>
                  <a:lnTo>
                    <a:pt x="12700" y="50800"/>
                  </a:lnTo>
                  <a:lnTo>
                    <a:pt x="12700" y="50800"/>
                  </a:lnTo>
                  <a:lnTo>
                    <a:pt x="12700" y="508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38100" y="114300"/>
                  </a:lnTo>
                  <a:lnTo>
                    <a:pt x="63500" y="101600"/>
                  </a:lnTo>
                  <a:lnTo>
                    <a:pt x="63500" y="76200"/>
                  </a:lnTo>
                  <a:lnTo>
                    <a:pt x="76200" y="63500"/>
                  </a:lnTo>
                  <a:lnTo>
                    <a:pt x="76200" y="50800"/>
                  </a:lnTo>
                  <a:lnTo>
                    <a:pt x="76200" y="25400"/>
                  </a:lnTo>
                  <a:lnTo>
                    <a:pt x="63500" y="12700"/>
                  </a:lnTo>
                  <a:lnTo>
                    <a:pt x="63500" y="1270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25400" y="12700"/>
                  </a:lnTo>
                  <a:lnTo>
                    <a:pt x="12700" y="12700"/>
                  </a:lnTo>
                  <a:lnTo>
                    <a:pt x="12700" y="12700"/>
                  </a:ln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6959600" y="4737100"/>
              <a:ext cx="114301" cy="254001"/>
            </a:xfrm>
            <a:custGeom>
              <a:avLst/>
              <a:gdLst/>
              <a:ahLst/>
              <a:cxnLst/>
              <a:rect l="0" t="0" r="0" b="0"/>
              <a:pathLst>
                <a:path w="114301" h="254001">
                  <a:moveTo>
                    <a:pt x="76200" y="127000"/>
                  </a:moveTo>
                  <a:lnTo>
                    <a:pt x="63500" y="127000"/>
                  </a:lnTo>
                  <a:lnTo>
                    <a:pt x="63500" y="127000"/>
                  </a:lnTo>
                  <a:lnTo>
                    <a:pt x="50800" y="139700"/>
                  </a:lnTo>
                  <a:lnTo>
                    <a:pt x="12700" y="215900"/>
                  </a:lnTo>
                  <a:lnTo>
                    <a:pt x="0" y="241300"/>
                  </a:lnTo>
                  <a:lnTo>
                    <a:pt x="0" y="254000"/>
                  </a:lnTo>
                  <a:lnTo>
                    <a:pt x="38100" y="254000"/>
                  </a:lnTo>
                  <a:lnTo>
                    <a:pt x="50800" y="241300"/>
                  </a:lnTo>
                  <a:lnTo>
                    <a:pt x="63500" y="215900"/>
                  </a:lnTo>
                  <a:lnTo>
                    <a:pt x="76200" y="190500"/>
                  </a:lnTo>
                  <a:lnTo>
                    <a:pt x="76200" y="165100"/>
                  </a:lnTo>
                  <a:lnTo>
                    <a:pt x="88900" y="127000"/>
                  </a:lnTo>
                  <a:lnTo>
                    <a:pt x="88900" y="88900"/>
                  </a:lnTo>
                  <a:lnTo>
                    <a:pt x="76200" y="63500"/>
                  </a:lnTo>
                  <a:lnTo>
                    <a:pt x="76200" y="2540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76200" y="12700"/>
                  </a:lnTo>
                  <a:lnTo>
                    <a:pt x="88900" y="114300"/>
                  </a:lnTo>
                  <a:lnTo>
                    <a:pt x="88900" y="152400"/>
                  </a:lnTo>
                  <a:lnTo>
                    <a:pt x="101600" y="203200"/>
                  </a:lnTo>
                  <a:lnTo>
                    <a:pt x="101600" y="228600"/>
                  </a:lnTo>
                  <a:lnTo>
                    <a:pt x="114300" y="254000"/>
                  </a:lnTo>
                  <a:lnTo>
                    <a:pt x="10160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Freeform 202"/>
            <p:cNvSpPr/>
            <p:nvPr/>
          </p:nvSpPr>
          <p:spPr>
            <a:xfrm>
              <a:off x="7137400" y="4851400"/>
              <a:ext cx="114301" cy="152401"/>
            </a:xfrm>
            <a:custGeom>
              <a:avLst/>
              <a:gdLst/>
              <a:ahLst/>
              <a:cxnLst/>
              <a:rect l="0" t="0" r="0" b="0"/>
              <a:pathLst>
                <a:path w="114301" h="152401">
                  <a:moveTo>
                    <a:pt x="12700" y="25400"/>
                  </a:move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38100" y="152400"/>
                  </a:lnTo>
                  <a:lnTo>
                    <a:pt x="38100" y="139700"/>
                  </a:lnTo>
                  <a:lnTo>
                    <a:pt x="50800" y="127000"/>
                  </a:lnTo>
                  <a:lnTo>
                    <a:pt x="63500" y="101600"/>
                  </a:lnTo>
                  <a:lnTo>
                    <a:pt x="63500" y="76200"/>
                  </a:lnTo>
                  <a:lnTo>
                    <a:pt x="76200" y="50800"/>
                  </a:lnTo>
                  <a:lnTo>
                    <a:pt x="76200" y="254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101600" y="88900"/>
                  </a:lnTo>
                  <a:lnTo>
                    <a:pt x="101600" y="127000"/>
                  </a:lnTo>
                  <a:lnTo>
                    <a:pt x="1143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7289800" y="4864100"/>
              <a:ext cx="127001" cy="139701"/>
            </a:xfrm>
            <a:custGeom>
              <a:avLst/>
              <a:gdLst/>
              <a:ahLst/>
              <a:cxnLst/>
              <a:rect l="0" t="0" r="0" b="0"/>
              <a:pathLst>
                <a:path w="127001" h="139701">
                  <a:moveTo>
                    <a:pt x="38100" y="0"/>
                  </a:moveTo>
                  <a:lnTo>
                    <a:pt x="12700" y="381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0" y="139700"/>
                  </a:lnTo>
                  <a:lnTo>
                    <a:pt x="25400" y="139700"/>
                  </a:lnTo>
                  <a:lnTo>
                    <a:pt x="38100" y="139700"/>
                  </a:lnTo>
                  <a:lnTo>
                    <a:pt x="63500" y="139700"/>
                  </a:lnTo>
                  <a:lnTo>
                    <a:pt x="88900" y="127000"/>
                  </a:lnTo>
                  <a:lnTo>
                    <a:pt x="101600" y="101600"/>
                  </a:lnTo>
                  <a:lnTo>
                    <a:pt x="127000" y="88900"/>
                  </a:lnTo>
                  <a:lnTo>
                    <a:pt x="127000" y="63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7480300" y="4762500"/>
              <a:ext cx="25401" cy="254001"/>
            </a:xfrm>
            <a:custGeom>
              <a:avLst/>
              <a:gdLst/>
              <a:ahLst/>
              <a:cxnLst/>
              <a:rect l="0" t="0" r="0" b="0"/>
              <a:pathLst>
                <a:path w="25401" h="254001">
                  <a:moveTo>
                    <a:pt x="12700" y="0"/>
                  </a:moveTo>
                  <a:lnTo>
                    <a:pt x="0" y="381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65100"/>
                  </a:lnTo>
                  <a:lnTo>
                    <a:pt x="12700" y="203200"/>
                  </a:lnTo>
                  <a:lnTo>
                    <a:pt x="12700" y="228600"/>
                  </a:lnTo>
                  <a:lnTo>
                    <a:pt x="12700" y="241300"/>
                  </a:lnTo>
                  <a:lnTo>
                    <a:pt x="2540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7442200" y="4851400"/>
              <a:ext cx="152401" cy="38101"/>
            </a:xfrm>
            <a:custGeom>
              <a:avLst/>
              <a:gdLst/>
              <a:ahLst/>
              <a:cxnLst/>
              <a:rect l="0" t="0" r="0" b="0"/>
              <a:pathLst>
                <a:path w="152401" h="38101">
                  <a:moveTo>
                    <a:pt x="0" y="38100"/>
                  </a:moveTo>
                  <a:lnTo>
                    <a:pt x="12700" y="38100"/>
                  </a:lnTo>
                  <a:lnTo>
                    <a:pt x="101600" y="12700"/>
                  </a:lnTo>
                  <a:lnTo>
                    <a:pt x="1524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7607300" y="4864100"/>
              <a:ext cx="139701" cy="203201"/>
            </a:xfrm>
            <a:custGeom>
              <a:avLst/>
              <a:gdLst/>
              <a:ahLst/>
              <a:cxnLst/>
              <a:rect l="0" t="0" r="0" b="0"/>
              <a:pathLst>
                <a:path w="139701" h="203201">
                  <a:moveTo>
                    <a:pt x="25400" y="0"/>
                  </a:moveTo>
                  <a:lnTo>
                    <a:pt x="12700" y="25400"/>
                  </a:lnTo>
                  <a:lnTo>
                    <a:pt x="0" y="508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38100" y="63500"/>
                  </a:lnTo>
                  <a:lnTo>
                    <a:pt x="50800" y="76200"/>
                  </a:lnTo>
                  <a:lnTo>
                    <a:pt x="76200" y="76200"/>
                  </a:lnTo>
                  <a:lnTo>
                    <a:pt x="101600" y="76200"/>
                  </a:lnTo>
                  <a:lnTo>
                    <a:pt x="114300" y="88900"/>
                  </a:lnTo>
                  <a:lnTo>
                    <a:pt x="139700" y="88900"/>
                  </a:lnTo>
                  <a:lnTo>
                    <a:pt x="139700" y="114300"/>
                  </a:lnTo>
                  <a:lnTo>
                    <a:pt x="139700" y="139700"/>
                  </a:lnTo>
                  <a:lnTo>
                    <a:pt x="114300" y="139700"/>
                  </a:lnTo>
                  <a:lnTo>
                    <a:pt x="101600" y="165100"/>
                  </a:lnTo>
                  <a:lnTo>
                    <a:pt x="76200" y="177800"/>
                  </a:lnTo>
                  <a:lnTo>
                    <a:pt x="50800" y="190500"/>
                  </a:lnTo>
                  <a:lnTo>
                    <a:pt x="25400" y="203200"/>
                  </a:lnTo>
                  <a:lnTo>
                    <a:pt x="12700" y="203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4864100" y="5499100"/>
              <a:ext cx="215901" cy="279401"/>
            </a:xfrm>
            <a:custGeom>
              <a:avLst/>
              <a:gdLst/>
              <a:ahLst/>
              <a:cxnLst/>
              <a:rect l="0" t="0" r="0" b="0"/>
              <a:pathLst>
                <a:path w="215901" h="279401">
                  <a:moveTo>
                    <a:pt x="177800" y="0"/>
                  </a:moveTo>
                  <a:lnTo>
                    <a:pt x="139700" y="0"/>
                  </a:lnTo>
                  <a:lnTo>
                    <a:pt x="127000" y="12700"/>
                  </a:lnTo>
                  <a:lnTo>
                    <a:pt x="114300" y="12700"/>
                  </a:lnTo>
                  <a:lnTo>
                    <a:pt x="88900" y="25400"/>
                  </a:lnTo>
                  <a:lnTo>
                    <a:pt x="63500" y="25400"/>
                  </a:lnTo>
                  <a:lnTo>
                    <a:pt x="50800" y="508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0" y="165100"/>
                  </a:lnTo>
                  <a:lnTo>
                    <a:pt x="0" y="203200"/>
                  </a:lnTo>
                  <a:lnTo>
                    <a:pt x="25400" y="228600"/>
                  </a:lnTo>
                  <a:lnTo>
                    <a:pt x="38100" y="254000"/>
                  </a:lnTo>
                  <a:lnTo>
                    <a:pt x="50800" y="254000"/>
                  </a:lnTo>
                  <a:lnTo>
                    <a:pt x="88900" y="241300"/>
                  </a:lnTo>
                  <a:lnTo>
                    <a:pt x="101600" y="215900"/>
                  </a:lnTo>
                  <a:lnTo>
                    <a:pt x="127000" y="190500"/>
                  </a:lnTo>
                  <a:lnTo>
                    <a:pt x="139700" y="139700"/>
                  </a:lnTo>
                  <a:lnTo>
                    <a:pt x="165100" y="114300"/>
                  </a:lnTo>
                  <a:lnTo>
                    <a:pt x="177800" y="76200"/>
                  </a:lnTo>
                  <a:lnTo>
                    <a:pt x="177800" y="50800"/>
                  </a:lnTo>
                  <a:lnTo>
                    <a:pt x="190500" y="25400"/>
                  </a:lnTo>
                  <a:lnTo>
                    <a:pt x="190500" y="38100"/>
                  </a:lnTo>
                  <a:lnTo>
                    <a:pt x="190500" y="50800"/>
                  </a:lnTo>
                  <a:lnTo>
                    <a:pt x="203200" y="177800"/>
                  </a:lnTo>
                  <a:lnTo>
                    <a:pt x="203200" y="228600"/>
                  </a:lnTo>
                  <a:lnTo>
                    <a:pt x="203200" y="266700"/>
                  </a:lnTo>
                  <a:lnTo>
                    <a:pt x="215900" y="279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Freeform 208"/>
            <p:cNvSpPr/>
            <p:nvPr/>
          </p:nvSpPr>
          <p:spPr>
            <a:xfrm>
              <a:off x="5143500" y="5524500"/>
              <a:ext cx="139701" cy="241301"/>
            </a:xfrm>
            <a:custGeom>
              <a:avLst/>
              <a:gdLst/>
              <a:ahLst/>
              <a:cxnLst/>
              <a:rect l="0" t="0" r="0" b="0"/>
              <a:pathLst>
                <a:path w="139701" h="241301">
                  <a:moveTo>
                    <a:pt x="0" y="50800"/>
                  </a:moveTo>
                  <a:lnTo>
                    <a:pt x="12700" y="139700"/>
                  </a:lnTo>
                  <a:lnTo>
                    <a:pt x="12700" y="177800"/>
                  </a:lnTo>
                  <a:lnTo>
                    <a:pt x="12700" y="203200"/>
                  </a:lnTo>
                  <a:lnTo>
                    <a:pt x="12700" y="228600"/>
                  </a:lnTo>
                  <a:lnTo>
                    <a:pt x="12700" y="241300"/>
                  </a:lnTo>
                  <a:lnTo>
                    <a:pt x="25400" y="165100"/>
                  </a:lnTo>
                  <a:lnTo>
                    <a:pt x="25400" y="127000"/>
                  </a:lnTo>
                  <a:lnTo>
                    <a:pt x="38100" y="88900"/>
                  </a:lnTo>
                  <a:lnTo>
                    <a:pt x="50800" y="50800"/>
                  </a:lnTo>
                  <a:lnTo>
                    <a:pt x="50800" y="2540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12700"/>
                  </a:lnTo>
                  <a:lnTo>
                    <a:pt x="114300" y="38100"/>
                  </a:lnTo>
                  <a:lnTo>
                    <a:pt x="127000" y="50800"/>
                  </a:lnTo>
                  <a:lnTo>
                    <a:pt x="139700" y="88900"/>
                  </a:lnTo>
                  <a:lnTo>
                    <a:pt x="13970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5321300" y="5575300"/>
              <a:ext cx="165101" cy="139701"/>
            </a:xfrm>
            <a:custGeom>
              <a:avLst/>
              <a:gdLst/>
              <a:ahLst/>
              <a:cxnLst/>
              <a:rect l="0" t="0" r="0" b="0"/>
              <a:pathLst>
                <a:path w="165101" h="139701">
                  <a:moveTo>
                    <a:pt x="0" y="101600"/>
                  </a:moveTo>
                  <a:lnTo>
                    <a:pt x="25400" y="101600"/>
                  </a:lnTo>
                  <a:lnTo>
                    <a:pt x="50800" y="88900"/>
                  </a:lnTo>
                  <a:lnTo>
                    <a:pt x="63500" y="88900"/>
                  </a:lnTo>
                  <a:lnTo>
                    <a:pt x="88900" y="63500"/>
                  </a:lnTo>
                  <a:lnTo>
                    <a:pt x="114300" y="50800"/>
                  </a:lnTo>
                  <a:lnTo>
                    <a:pt x="127000" y="38100"/>
                  </a:lnTo>
                  <a:lnTo>
                    <a:pt x="139700" y="25400"/>
                  </a:lnTo>
                  <a:lnTo>
                    <a:pt x="139700" y="0"/>
                  </a:lnTo>
                  <a:lnTo>
                    <a:pt x="139700" y="12700"/>
                  </a:lnTo>
                  <a:lnTo>
                    <a:pt x="139700" y="0"/>
                  </a:lnTo>
                  <a:lnTo>
                    <a:pt x="1143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50800" y="12700"/>
                  </a:lnTo>
                  <a:lnTo>
                    <a:pt x="38100" y="25400"/>
                  </a:lnTo>
                  <a:lnTo>
                    <a:pt x="25400" y="38100"/>
                  </a:lnTo>
                  <a:lnTo>
                    <a:pt x="25400" y="63500"/>
                  </a:lnTo>
                  <a:lnTo>
                    <a:pt x="25400" y="88900"/>
                  </a:lnTo>
                  <a:lnTo>
                    <a:pt x="38100" y="101600"/>
                  </a:lnTo>
                  <a:lnTo>
                    <a:pt x="50800" y="127000"/>
                  </a:lnTo>
                  <a:lnTo>
                    <a:pt x="76200" y="139700"/>
                  </a:lnTo>
                  <a:lnTo>
                    <a:pt x="88900" y="139700"/>
                  </a:lnTo>
                  <a:lnTo>
                    <a:pt x="114300" y="139700"/>
                  </a:lnTo>
                  <a:lnTo>
                    <a:pt x="127000" y="139700"/>
                  </a:lnTo>
                  <a:lnTo>
                    <a:pt x="139700" y="139700"/>
                  </a:lnTo>
                  <a:lnTo>
                    <a:pt x="165100" y="127000"/>
                  </a:lnTo>
                  <a:lnTo>
                    <a:pt x="1651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>
              <a:off x="5651500" y="5486400"/>
              <a:ext cx="139701" cy="190501"/>
            </a:xfrm>
            <a:custGeom>
              <a:avLst/>
              <a:gdLst/>
              <a:ahLst/>
              <a:cxnLst/>
              <a:rect l="0" t="0" r="0" b="0"/>
              <a:pathLst>
                <a:path w="139701" h="190501">
                  <a:moveTo>
                    <a:pt x="139700" y="0"/>
                  </a:moveTo>
                  <a:lnTo>
                    <a:pt x="127000" y="0"/>
                  </a:lnTo>
                  <a:lnTo>
                    <a:pt x="76200" y="25400"/>
                  </a:lnTo>
                  <a:lnTo>
                    <a:pt x="50800" y="38100"/>
                  </a:lnTo>
                  <a:lnTo>
                    <a:pt x="25400" y="63500"/>
                  </a:lnTo>
                  <a:lnTo>
                    <a:pt x="12700" y="101600"/>
                  </a:lnTo>
                  <a:lnTo>
                    <a:pt x="12700" y="1397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25400" y="190500"/>
                  </a:lnTo>
                  <a:lnTo>
                    <a:pt x="50800" y="177800"/>
                  </a:lnTo>
                  <a:lnTo>
                    <a:pt x="63500" y="165100"/>
                  </a:lnTo>
                  <a:lnTo>
                    <a:pt x="76200" y="139700"/>
                  </a:lnTo>
                  <a:lnTo>
                    <a:pt x="88900" y="127000"/>
                  </a:lnTo>
                  <a:lnTo>
                    <a:pt x="114300" y="101600"/>
                  </a:lnTo>
                  <a:lnTo>
                    <a:pt x="114300" y="76200"/>
                  </a:lnTo>
                  <a:lnTo>
                    <a:pt x="127000" y="63500"/>
                  </a:lnTo>
                  <a:lnTo>
                    <a:pt x="127000" y="38100"/>
                  </a:lnTo>
                  <a:lnTo>
                    <a:pt x="127000" y="12700"/>
                  </a:lnTo>
                  <a:lnTo>
                    <a:pt x="139700" y="0"/>
                  </a:lnTo>
                  <a:lnTo>
                    <a:pt x="127000" y="0"/>
                  </a:lnTo>
                  <a:lnTo>
                    <a:pt x="114300" y="0"/>
                  </a:lnTo>
                  <a:lnTo>
                    <a:pt x="1143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>
              <a:off x="5689600" y="5600700"/>
              <a:ext cx="152401" cy="127001"/>
            </a:xfrm>
            <a:custGeom>
              <a:avLst/>
              <a:gdLst/>
              <a:ahLst/>
              <a:cxnLst/>
              <a:rect l="0" t="0" r="0" b="0"/>
              <a:pathLst>
                <a:path w="152401" h="127001">
                  <a:moveTo>
                    <a:pt x="12700" y="0"/>
                  </a:moveTo>
                  <a:lnTo>
                    <a:pt x="0" y="12700"/>
                  </a:lnTo>
                  <a:lnTo>
                    <a:pt x="0" y="12700"/>
                  </a:lnTo>
                  <a:lnTo>
                    <a:pt x="0" y="762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27000"/>
                  </a:lnTo>
                  <a:lnTo>
                    <a:pt x="50800" y="127000"/>
                  </a:lnTo>
                  <a:lnTo>
                    <a:pt x="76200" y="114300"/>
                  </a:lnTo>
                  <a:lnTo>
                    <a:pt x="101600" y="101600"/>
                  </a:lnTo>
                  <a:lnTo>
                    <a:pt x="114300" y="101600"/>
                  </a:lnTo>
                  <a:lnTo>
                    <a:pt x="127000" y="88900"/>
                  </a:lnTo>
                  <a:lnTo>
                    <a:pt x="139700" y="76200"/>
                  </a:lnTo>
                  <a:lnTo>
                    <a:pt x="152400" y="76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>
              <a:off x="5854700" y="5486400"/>
              <a:ext cx="241301" cy="406401"/>
            </a:xfrm>
            <a:custGeom>
              <a:avLst/>
              <a:gdLst/>
              <a:ahLst/>
              <a:cxnLst/>
              <a:rect l="0" t="0" r="0" b="0"/>
              <a:pathLst>
                <a:path w="241301" h="406401">
                  <a:moveTo>
                    <a:pt x="114300" y="0"/>
                  </a:moveTo>
                  <a:lnTo>
                    <a:pt x="88900" y="38100"/>
                  </a:lnTo>
                  <a:lnTo>
                    <a:pt x="63500" y="38100"/>
                  </a:lnTo>
                  <a:lnTo>
                    <a:pt x="50800" y="50800"/>
                  </a:lnTo>
                  <a:lnTo>
                    <a:pt x="25400" y="63500"/>
                  </a:lnTo>
                  <a:lnTo>
                    <a:pt x="25400" y="88900"/>
                  </a:lnTo>
                  <a:lnTo>
                    <a:pt x="12700" y="114300"/>
                  </a:lnTo>
                  <a:lnTo>
                    <a:pt x="0" y="152400"/>
                  </a:lnTo>
                  <a:lnTo>
                    <a:pt x="12700" y="177800"/>
                  </a:lnTo>
                  <a:lnTo>
                    <a:pt x="12700" y="190500"/>
                  </a:lnTo>
                  <a:lnTo>
                    <a:pt x="25400" y="203200"/>
                  </a:lnTo>
                  <a:lnTo>
                    <a:pt x="50800" y="203200"/>
                  </a:lnTo>
                  <a:lnTo>
                    <a:pt x="63500" y="177800"/>
                  </a:lnTo>
                  <a:lnTo>
                    <a:pt x="88900" y="152400"/>
                  </a:lnTo>
                  <a:lnTo>
                    <a:pt x="101600" y="127000"/>
                  </a:lnTo>
                  <a:lnTo>
                    <a:pt x="114300" y="88900"/>
                  </a:lnTo>
                  <a:lnTo>
                    <a:pt x="127000" y="76200"/>
                  </a:lnTo>
                  <a:lnTo>
                    <a:pt x="139700" y="63500"/>
                  </a:lnTo>
                  <a:lnTo>
                    <a:pt x="139700" y="50800"/>
                  </a:lnTo>
                  <a:lnTo>
                    <a:pt x="127000" y="50800"/>
                  </a:lnTo>
                  <a:lnTo>
                    <a:pt x="127000" y="38100"/>
                  </a:lnTo>
                  <a:lnTo>
                    <a:pt x="127000" y="38100"/>
                  </a:lnTo>
                  <a:lnTo>
                    <a:pt x="127000" y="88900"/>
                  </a:lnTo>
                  <a:lnTo>
                    <a:pt x="127000" y="127000"/>
                  </a:lnTo>
                  <a:lnTo>
                    <a:pt x="139700" y="177800"/>
                  </a:lnTo>
                  <a:lnTo>
                    <a:pt x="139700" y="215900"/>
                  </a:lnTo>
                  <a:lnTo>
                    <a:pt x="152400" y="254000"/>
                  </a:lnTo>
                  <a:lnTo>
                    <a:pt x="165100" y="304800"/>
                  </a:lnTo>
                  <a:lnTo>
                    <a:pt x="177800" y="330200"/>
                  </a:lnTo>
                  <a:lnTo>
                    <a:pt x="177800" y="368300"/>
                  </a:lnTo>
                  <a:lnTo>
                    <a:pt x="203200" y="393700"/>
                  </a:lnTo>
                  <a:lnTo>
                    <a:pt x="203200" y="393700"/>
                  </a:lnTo>
                  <a:lnTo>
                    <a:pt x="203200" y="406400"/>
                  </a:lnTo>
                  <a:lnTo>
                    <a:pt x="203200" y="406400"/>
                  </a:lnTo>
                  <a:lnTo>
                    <a:pt x="241300" y="355600"/>
                  </a:lnTo>
                  <a:lnTo>
                    <a:pt x="241300" y="317500"/>
                  </a:lnTo>
                  <a:lnTo>
                    <a:pt x="241300" y="292100"/>
                  </a:lnTo>
                  <a:lnTo>
                    <a:pt x="241300" y="254000"/>
                  </a:lnTo>
                  <a:lnTo>
                    <a:pt x="241300" y="215900"/>
                  </a:lnTo>
                  <a:lnTo>
                    <a:pt x="228600" y="203200"/>
                  </a:lnTo>
                  <a:lnTo>
                    <a:pt x="203200" y="177800"/>
                  </a:lnTo>
                  <a:lnTo>
                    <a:pt x="190500" y="177800"/>
                  </a:lnTo>
                  <a:lnTo>
                    <a:pt x="177800" y="165100"/>
                  </a:lnTo>
                  <a:lnTo>
                    <a:pt x="165100" y="165100"/>
                  </a:lnTo>
                  <a:lnTo>
                    <a:pt x="152400" y="177800"/>
                  </a:lnTo>
                  <a:lnTo>
                    <a:pt x="1397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6096000" y="5499100"/>
              <a:ext cx="165101" cy="203201"/>
            </a:xfrm>
            <a:custGeom>
              <a:avLst/>
              <a:gdLst/>
              <a:ahLst/>
              <a:cxnLst/>
              <a:rect l="0" t="0" r="0" b="0"/>
              <a:pathLst>
                <a:path w="165101" h="203201">
                  <a:moveTo>
                    <a:pt x="0" y="25400"/>
                  </a:moveTo>
                  <a:lnTo>
                    <a:pt x="0" y="38100"/>
                  </a:lnTo>
                  <a:lnTo>
                    <a:pt x="0" y="50800"/>
                  </a:lnTo>
                  <a:lnTo>
                    <a:pt x="12700" y="139700"/>
                  </a:lnTo>
                  <a:lnTo>
                    <a:pt x="25400" y="177800"/>
                  </a:lnTo>
                  <a:lnTo>
                    <a:pt x="25400" y="190500"/>
                  </a:lnTo>
                  <a:lnTo>
                    <a:pt x="50800" y="203200"/>
                  </a:lnTo>
                  <a:lnTo>
                    <a:pt x="50800" y="190500"/>
                  </a:lnTo>
                  <a:lnTo>
                    <a:pt x="76200" y="165100"/>
                  </a:lnTo>
                  <a:lnTo>
                    <a:pt x="88900" y="152400"/>
                  </a:lnTo>
                  <a:lnTo>
                    <a:pt x="88900" y="127000"/>
                  </a:lnTo>
                  <a:lnTo>
                    <a:pt x="101600" y="101600"/>
                  </a:lnTo>
                  <a:lnTo>
                    <a:pt x="114300" y="63500"/>
                  </a:lnTo>
                  <a:lnTo>
                    <a:pt x="114300" y="38100"/>
                  </a:lnTo>
                  <a:lnTo>
                    <a:pt x="114300" y="12700"/>
                  </a:lnTo>
                  <a:lnTo>
                    <a:pt x="114300" y="0"/>
                  </a:lnTo>
                  <a:lnTo>
                    <a:pt x="114300" y="50800"/>
                  </a:lnTo>
                  <a:lnTo>
                    <a:pt x="114300" y="76200"/>
                  </a:lnTo>
                  <a:lnTo>
                    <a:pt x="114300" y="114300"/>
                  </a:lnTo>
                  <a:lnTo>
                    <a:pt x="114300" y="152400"/>
                  </a:lnTo>
                  <a:lnTo>
                    <a:pt x="127000" y="165100"/>
                  </a:lnTo>
                  <a:lnTo>
                    <a:pt x="139700" y="190500"/>
                  </a:lnTo>
                  <a:lnTo>
                    <a:pt x="139700" y="190500"/>
                  </a:lnTo>
                  <a:lnTo>
                    <a:pt x="152400" y="190500"/>
                  </a:lnTo>
                  <a:lnTo>
                    <a:pt x="16510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 214"/>
            <p:cNvSpPr/>
            <p:nvPr/>
          </p:nvSpPr>
          <p:spPr>
            <a:xfrm>
              <a:off x="6324600" y="5473700"/>
              <a:ext cx="152401" cy="228601"/>
            </a:xfrm>
            <a:custGeom>
              <a:avLst/>
              <a:gdLst/>
              <a:ahLst/>
              <a:cxnLst/>
              <a:rect l="0" t="0" r="0" b="0"/>
              <a:pathLst>
                <a:path w="152401" h="228601">
                  <a:moveTo>
                    <a:pt x="76200" y="0"/>
                  </a:moveTo>
                  <a:lnTo>
                    <a:pt x="63500" y="12700"/>
                  </a:lnTo>
                  <a:lnTo>
                    <a:pt x="3810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0" y="190500"/>
                  </a:lnTo>
                  <a:lnTo>
                    <a:pt x="12700" y="190500"/>
                  </a:lnTo>
                  <a:lnTo>
                    <a:pt x="50800" y="152400"/>
                  </a:lnTo>
                  <a:lnTo>
                    <a:pt x="63500" y="114300"/>
                  </a:lnTo>
                  <a:lnTo>
                    <a:pt x="76200" y="88900"/>
                  </a:lnTo>
                  <a:lnTo>
                    <a:pt x="88900" y="63500"/>
                  </a:lnTo>
                  <a:lnTo>
                    <a:pt x="88900" y="38100"/>
                  </a:lnTo>
                  <a:lnTo>
                    <a:pt x="88900" y="127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101600" y="127000"/>
                  </a:lnTo>
                  <a:lnTo>
                    <a:pt x="101600" y="165100"/>
                  </a:lnTo>
                  <a:lnTo>
                    <a:pt x="101600" y="190500"/>
                  </a:lnTo>
                  <a:lnTo>
                    <a:pt x="114300" y="203200"/>
                  </a:lnTo>
                  <a:lnTo>
                    <a:pt x="127000" y="215900"/>
                  </a:lnTo>
                  <a:lnTo>
                    <a:pt x="114300" y="228600"/>
                  </a:lnTo>
                  <a:lnTo>
                    <a:pt x="127000" y="228600"/>
                  </a:lnTo>
                  <a:lnTo>
                    <a:pt x="152400" y="165100"/>
                  </a:lnTo>
                  <a:lnTo>
                    <a:pt x="1524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Freeform 215"/>
            <p:cNvSpPr/>
            <p:nvPr/>
          </p:nvSpPr>
          <p:spPr>
            <a:xfrm>
              <a:off x="6578600" y="5334000"/>
              <a:ext cx="1" cy="304801"/>
            </a:xfrm>
            <a:custGeom>
              <a:avLst/>
              <a:gdLst/>
              <a:ahLst/>
              <a:cxnLst/>
              <a:rect l="0" t="0" r="0" b="0"/>
              <a:pathLst>
                <a:path w="1" h="3048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0" y="241300"/>
                  </a:lnTo>
                  <a:lnTo>
                    <a:pt x="0" y="279400"/>
                  </a:lnTo>
                  <a:lnTo>
                    <a:pt x="0" y="292100"/>
                  </a:lnTo>
                  <a:lnTo>
                    <a:pt x="0" y="304800"/>
                  </a:lnTo>
                  <a:lnTo>
                    <a:pt x="0" y="304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Freeform 216"/>
            <p:cNvSpPr/>
            <p:nvPr/>
          </p:nvSpPr>
          <p:spPr>
            <a:xfrm>
              <a:off x="6692900" y="55245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55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743200" cy="487362"/>
          </a:xfrm>
          <a:solidFill>
            <a:srgbClr val="16E444"/>
          </a:solidFill>
          <a:ln w="57150" cmpd="sng">
            <a:solidFill>
              <a:srgbClr val="31D1D5"/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/>
              <a:t>Tool-Kit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3157924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0" name="Group 69"/>
          <p:cNvGrpSpPr/>
          <p:nvPr/>
        </p:nvGrpSpPr>
        <p:grpSpPr>
          <a:xfrm>
            <a:off x="419100" y="2120900"/>
            <a:ext cx="5016501" cy="3403601"/>
            <a:chOff x="419100" y="2120900"/>
            <a:chExt cx="5016501" cy="3403601"/>
          </a:xfrm>
        </p:grpSpPr>
        <p:sp>
          <p:nvSpPr>
            <p:cNvPr id="71" name="Freeform 70"/>
            <p:cNvSpPr/>
            <p:nvPr/>
          </p:nvSpPr>
          <p:spPr>
            <a:xfrm>
              <a:off x="571500" y="26289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63500" y="0"/>
                  </a:moveTo>
                  <a:lnTo>
                    <a:pt x="50800" y="0"/>
                  </a:lnTo>
                  <a:lnTo>
                    <a:pt x="38100" y="38100"/>
                  </a:lnTo>
                  <a:lnTo>
                    <a:pt x="38100" y="63500"/>
                  </a:lnTo>
                  <a:lnTo>
                    <a:pt x="50800" y="88900"/>
                  </a:lnTo>
                  <a:lnTo>
                    <a:pt x="63500" y="127000"/>
                  </a:lnTo>
                  <a:lnTo>
                    <a:pt x="76200" y="139700"/>
                  </a:lnTo>
                  <a:lnTo>
                    <a:pt x="88900" y="152400"/>
                  </a:lnTo>
                  <a:lnTo>
                    <a:pt x="101600" y="139700"/>
                  </a:lnTo>
                  <a:lnTo>
                    <a:pt x="127000" y="127000"/>
                  </a:lnTo>
                  <a:lnTo>
                    <a:pt x="139700" y="114300"/>
                  </a:lnTo>
                  <a:lnTo>
                    <a:pt x="139700" y="88900"/>
                  </a:lnTo>
                  <a:lnTo>
                    <a:pt x="139700" y="63500"/>
                  </a:lnTo>
                  <a:lnTo>
                    <a:pt x="139700" y="38100"/>
                  </a:lnTo>
                  <a:lnTo>
                    <a:pt x="114300" y="2540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736600" y="2603500"/>
              <a:ext cx="215901" cy="177801"/>
            </a:xfrm>
            <a:custGeom>
              <a:avLst/>
              <a:gdLst/>
              <a:ahLst/>
              <a:cxnLst/>
              <a:rect l="0" t="0" r="0" b="0"/>
              <a:pathLst>
                <a:path w="215901" h="177801">
                  <a:moveTo>
                    <a:pt x="0" y="0"/>
                  </a:moveTo>
                  <a:lnTo>
                    <a:pt x="25400" y="2540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38100" y="101600"/>
                  </a:lnTo>
                  <a:lnTo>
                    <a:pt x="38100" y="127000"/>
                  </a:lnTo>
                  <a:lnTo>
                    <a:pt x="38100" y="152400"/>
                  </a:lnTo>
                  <a:lnTo>
                    <a:pt x="50800" y="152400"/>
                  </a:lnTo>
                  <a:lnTo>
                    <a:pt x="50800" y="152400"/>
                  </a:lnTo>
                  <a:lnTo>
                    <a:pt x="63500" y="127000"/>
                  </a:lnTo>
                  <a:lnTo>
                    <a:pt x="88900" y="63500"/>
                  </a:lnTo>
                  <a:lnTo>
                    <a:pt x="114300" y="38100"/>
                  </a:lnTo>
                  <a:lnTo>
                    <a:pt x="114300" y="25400"/>
                  </a:lnTo>
                  <a:lnTo>
                    <a:pt x="152400" y="25400"/>
                  </a:lnTo>
                  <a:lnTo>
                    <a:pt x="177800" y="25400"/>
                  </a:lnTo>
                  <a:lnTo>
                    <a:pt x="177800" y="50800"/>
                  </a:lnTo>
                  <a:lnTo>
                    <a:pt x="177800" y="63500"/>
                  </a:lnTo>
                  <a:lnTo>
                    <a:pt x="190500" y="88900"/>
                  </a:lnTo>
                  <a:lnTo>
                    <a:pt x="190500" y="114300"/>
                  </a:lnTo>
                  <a:lnTo>
                    <a:pt x="190500" y="139700"/>
                  </a:lnTo>
                  <a:lnTo>
                    <a:pt x="203200" y="152400"/>
                  </a:lnTo>
                  <a:lnTo>
                    <a:pt x="203200" y="165100"/>
                  </a:lnTo>
                  <a:lnTo>
                    <a:pt x="2159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1028700" y="2603500"/>
              <a:ext cx="190501" cy="127001"/>
            </a:xfrm>
            <a:custGeom>
              <a:avLst/>
              <a:gdLst/>
              <a:ahLst/>
              <a:cxnLst/>
              <a:rect l="0" t="0" r="0" b="0"/>
              <a:pathLst>
                <a:path w="190501" h="127001">
                  <a:moveTo>
                    <a:pt x="12700" y="114300"/>
                  </a:moveTo>
                  <a:lnTo>
                    <a:pt x="38100" y="101600"/>
                  </a:lnTo>
                  <a:lnTo>
                    <a:pt x="50800" y="88900"/>
                  </a:lnTo>
                  <a:lnTo>
                    <a:pt x="38100" y="88900"/>
                  </a:lnTo>
                  <a:lnTo>
                    <a:pt x="50800" y="88900"/>
                  </a:lnTo>
                  <a:lnTo>
                    <a:pt x="63500" y="50800"/>
                  </a:lnTo>
                  <a:lnTo>
                    <a:pt x="76200" y="25400"/>
                  </a:lnTo>
                  <a:lnTo>
                    <a:pt x="76200" y="2540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25400" y="25400"/>
                  </a:lnTo>
                  <a:lnTo>
                    <a:pt x="12700" y="254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38100" y="114300"/>
                  </a:lnTo>
                  <a:lnTo>
                    <a:pt x="50800" y="127000"/>
                  </a:lnTo>
                  <a:lnTo>
                    <a:pt x="63500" y="127000"/>
                  </a:lnTo>
                  <a:lnTo>
                    <a:pt x="88900" y="127000"/>
                  </a:lnTo>
                  <a:lnTo>
                    <a:pt x="76200" y="127000"/>
                  </a:lnTo>
                  <a:lnTo>
                    <a:pt x="88900" y="127000"/>
                  </a:lnTo>
                  <a:lnTo>
                    <a:pt x="152400" y="114300"/>
                  </a:lnTo>
                  <a:lnTo>
                    <a:pt x="177800" y="88900"/>
                  </a:lnTo>
                  <a:lnTo>
                    <a:pt x="1905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952500" y="2184400"/>
              <a:ext cx="774701" cy="355601"/>
            </a:xfrm>
            <a:custGeom>
              <a:avLst/>
              <a:gdLst/>
              <a:ahLst/>
              <a:cxnLst/>
              <a:rect l="0" t="0" r="0" b="0"/>
              <a:pathLst>
                <a:path w="774701" h="355601">
                  <a:moveTo>
                    <a:pt x="533400" y="25400"/>
                  </a:moveTo>
                  <a:lnTo>
                    <a:pt x="482600" y="12700"/>
                  </a:lnTo>
                  <a:lnTo>
                    <a:pt x="444500" y="0"/>
                  </a:lnTo>
                  <a:lnTo>
                    <a:pt x="393700" y="0"/>
                  </a:lnTo>
                  <a:lnTo>
                    <a:pt x="342900" y="0"/>
                  </a:lnTo>
                  <a:lnTo>
                    <a:pt x="292100" y="12700"/>
                  </a:lnTo>
                  <a:lnTo>
                    <a:pt x="254000" y="25400"/>
                  </a:lnTo>
                  <a:lnTo>
                    <a:pt x="203200" y="25400"/>
                  </a:lnTo>
                  <a:lnTo>
                    <a:pt x="152400" y="50800"/>
                  </a:lnTo>
                  <a:lnTo>
                    <a:pt x="114300" y="63500"/>
                  </a:lnTo>
                  <a:lnTo>
                    <a:pt x="76200" y="88900"/>
                  </a:lnTo>
                  <a:lnTo>
                    <a:pt x="50800" y="114300"/>
                  </a:lnTo>
                  <a:lnTo>
                    <a:pt x="25400" y="1524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228600"/>
                  </a:lnTo>
                  <a:lnTo>
                    <a:pt x="12700" y="254000"/>
                  </a:lnTo>
                  <a:lnTo>
                    <a:pt x="25400" y="266700"/>
                  </a:lnTo>
                  <a:lnTo>
                    <a:pt x="63500" y="292100"/>
                  </a:lnTo>
                  <a:lnTo>
                    <a:pt x="101600" y="304800"/>
                  </a:lnTo>
                  <a:lnTo>
                    <a:pt x="139700" y="330200"/>
                  </a:lnTo>
                  <a:lnTo>
                    <a:pt x="190500" y="330200"/>
                  </a:lnTo>
                  <a:lnTo>
                    <a:pt x="241300" y="342900"/>
                  </a:lnTo>
                  <a:lnTo>
                    <a:pt x="292100" y="355600"/>
                  </a:lnTo>
                  <a:lnTo>
                    <a:pt x="355600" y="355600"/>
                  </a:lnTo>
                  <a:lnTo>
                    <a:pt x="419100" y="355600"/>
                  </a:lnTo>
                  <a:lnTo>
                    <a:pt x="482600" y="355600"/>
                  </a:lnTo>
                  <a:lnTo>
                    <a:pt x="533400" y="355600"/>
                  </a:lnTo>
                  <a:lnTo>
                    <a:pt x="584200" y="355600"/>
                  </a:lnTo>
                  <a:lnTo>
                    <a:pt x="635000" y="330200"/>
                  </a:lnTo>
                  <a:lnTo>
                    <a:pt x="685800" y="317500"/>
                  </a:lnTo>
                  <a:lnTo>
                    <a:pt x="711200" y="292100"/>
                  </a:lnTo>
                  <a:lnTo>
                    <a:pt x="749300" y="279400"/>
                  </a:lnTo>
                  <a:lnTo>
                    <a:pt x="762000" y="254000"/>
                  </a:lnTo>
                  <a:lnTo>
                    <a:pt x="774700" y="228600"/>
                  </a:lnTo>
                  <a:lnTo>
                    <a:pt x="774700" y="203200"/>
                  </a:lnTo>
                  <a:lnTo>
                    <a:pt x="762000" y="177800"/>
                  </a:lnTo>
                  <a:lnTo>
                    <a:pt x="749300" y="152400"/>
                  </a:lnTo>
                  <a:lnTo>
                    <a:pt x="723900" y="114300"/>
                  </a:lnTo>
                  <a:lnTo>
                    <a:pt x="698500" y="88900"/>
                  </a:lnTo>
                  <a:lnTo>
                    <a:pt x="660400" y="76200"/>
                  </a:lnTo>
                  <a:lnTo>
                    <a:pt x="622300" y="50800"/>
                  </a:lnTo>
                  <a:lnTo>
                    <a:pt x="596900" y="50800"/>
                  </a:lnTo>
                  <a:lnTo>
                    <a:pt x="546100" y="38100"/>
                  </a:lnTo>
                  <a:lnTo>
                    <a:pt x="508000" y="38100"/>
                  </a:lnTo>
                  <a:lnTo>
                    <a:pt x="469900" y="50800"/>
                  </a:lnTo>
                  <a:lnTo>
                    <a:pt x="419100" y="50800"/>
                  </a:lnTo>
                  <a:lnTo>
                    <a:pt x="41910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1016000" y="2857500"/>
              <a:ext cx="114301" cy="215901"/>
            </a:xfrm>
            <a:custGeom>
              <a:avLst/>
              <a:gdLst/>
              <a:ahLst/>
              <a:cxnLst/>
              <a:rect l="0" t="0" r="0" b="0"/>
              <a:pathLst>
                <a:path w="114301" h="215901">
                  <a:moveTo>
                    <a:pt x="0" y="0"/>
                  </a:moveTo>
                  <a:lnTo>
                    <a:pt x="0" y="25400"/>
                  </a:lnTo>
                  <a:lnTo>
                    <a:pt x="25400" y="50800"/>
                  </a:lnTo>
                  <a:lnTo>
                    <a:pt x="38100" y="76200"/>
                  </a:lnTo>
                  <a:lnTo>
                    <a:pt x="50800" y="101600"/>
                  </a:lnTo>
                  <a:lnTo>
                    <a:pt x="63500" y="127000"/>
                  </a:lnTo>
                  <a:lnTo>
                    <a:pt x="76200" y="152400"/>
                  </a:lnTo>
                  <a:lnTo>
                    <a:pt x="76200" y="177800"/>
                  </a:lnTo>
                  <a:lnTo>
                    <a:pt x="88900" y="190500"/>
                  </a:lnTo>
                  <a:lnTo>
                    <a:pt x="101600" y="203200"/>
                  </a:lnTo>
                  <a:lnTo>
                    <a:pt x="1143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977900" y="2933700"/>
              <a:ext cx="177801" cy="50801"/>
            </a:xfrm>
            <a:custGeom>
              <a:avLst/>
              <a:gdLst/>
              <a:ahLst/>
              <a:cxnLst/>
              <a:rect l="0" t="0" r="0" b="0"/>
              <a:pathLst>
                <a:path w="177801" h="50801">
                  <a:moveTo>
                    <a:pt x="0" y="50800"/>
                  </a:moveTo>
                  <a:lnTo>
                    <a:pt x="12700" y="38100"/>
                  </a:lnTo>
                  <a:lnTo>
                    <a:pt x="25400" y="38100"/>
                  </a:lnTo>
                  <a:lnTo>
                    <a:pt x="88900" y="127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1219200" y="2882900"/>
              <a:ext cx="152401" cy="114301"/>
            </a:xfrm>
            <a:custGeom>
              <a:avLst/>
              <a:gdLst/>
              <a:ahLst/>
              <a:cxnLst/>
              <a:rect l="0" t="0" r="0" b="0"/>
              <a:pathLst>
                <a:path w="152401" h="114301">
                  <a:moveTo>
                    <a:pt x="50800" y="88900"/>
                  </a:moveTo>
                  <a:lnTo>
                    <a:pt x="63500" y="76200"/>
                  </a:lnTo>
                  <a:lnTo>
                    <a:pt x="63500" y="76200"/>
                  </a:lnTo>
                  <a:lnTo>
                    <a:pt x="63500" y="2540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12700" y="254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25400" y="88900"/>
                  </a:lnTo>
                  <a:lnTo>
                    <a:pt x="38100" y="101600"/>
                  </a:lnTo>
                  <a:lnTo>
                    <a:pt x="63500" y="114300"/>
                  </a:lnTo>
                  <a:lnTo>
                    <a:pt x="88900" y="114300"/>
                  </a:lnTo>
                  <a:lnTo>
                    <a:pt x="101600" y="114300"/>
                  </a:lnTo>
                  <a:lnTo>
                    <a:pt x="114300" y="101600"/>
                  </a:lnTo>
                  <a:lnTo>
                    <a:pt x="114300" y="101600"/>
                  </a:lnTo>
                  <a:lnTo>
                    <a:pt x="152400" y="76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1397000" y="2832100"/>
              <a:ext cx="152401" cy="152401"/>
            </a:xfrm>
            <a:custGeom>
              <a:avLst/>
              <a:gdLst/>
              <a:ahLst/>
              <a:cxnLst/>
              <a:rect l="0" t="0" r="0" b="0"/>
              <a:pathLst>
                <a:path w="152401" h="152401">
                  <a:moveTo>
                    <a:pt x="0" y="38100"/>
                  </a:moveTo>
                  <a:lnTo>
                    <a:pt x="0" y="63500"/>
                  </a:lnTo>
                  <a:lnTo>
                    <a:pt x="12700" y="76200"/>
                  </a:lnTo>
                  <a:lnTo>
                    <a:pt x="38100" y="88900"/>
                  </a:lnTo>
                  <a:lnTo>
                    <a:pt x="38100" y="101600"/>
                  </a:lnTo>
                  <a:lnTo>
                    <a:pt x="50800" y="114300"/>
                  </a:lnTo>
                  <a:lnTo>
                    <a:pt x="63500" y="127000"/>
                  </a:lnTo>
                  <a:lnTo>
                    <a:pt x="76200" y="139700"/>
                  </a:lnTo>
                  <a:lnTo>
                    <a:pt x="88900" y="139700"/>
                  </a:lnTo>
                  <a:lnTo>
                    <a:pt x="76200" y="152400"/>
                  </a:lnTo>
                  <a:lnTo>
                    <a:pt x="76200" y="139700"/>
                  </a:lnTo>
                  <a:lnTo>
                    <a:pt x="76200" y="127000"/>
                  </a:lnTo>
                  <a:lnTo>
                    <a:pt x="76200" y="127000"/>
                  </a:lnTo>
                  <a:lnTo>
                    <a:pt x="88900" y="63500"/>
                  </a:lnTo>
                  <a:lnTo>
                    <a:pt x="88900" y="381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524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1638300" y="2781300"/>
              <a:ext cx="254001" cy="139701"/>
            </a:xfrm>
            <a:custGeom>
              <a:avLst/>
              <a:gdLst/>
              <a:ahLst/>
              <a:cxnLst/>
              <a:rect l="0" t="0" r="0" b="0"/>
              <a:pathLst>
                <a:path w="254001" h="139701">
                  <a:moveTo>
                    <a:pt x="0" y="88900"/>
                  </a:moveTo>
                  <a:lnTo>
                    <a:pt x="12700" y="127000"/>
                  </a:lnTo>
                  <a:lnTo>
                    <a:pt x="25400" y="139700"/>
                  </a:lnTo>
                  <a:lnTo>
                    <a:pt x="25400" y="127000"/>
                  </a:lnTo>
                  <a:lnTo>
                    <a:pt x="25400" y="127000"/>
                  </a:lnTo>
                  <a:lnTo>
                    <a:pt x="38100" y="76200"/>
                  </a:lnTo>
                  <a:lnTo>
                    <a:pt x="63500" y="63500"/>
                  </a:lnTo>
                  <a:lnTo>
                    <a:pt x="63500" y="63500"/>
                  </a:lnTo>
                  <a:lnTo>
                    <a:pt x="76200" y="63500"/>
                  </a:lnTo>
                  <a:lnTo>
                    <a:pt x="63500" y="50800"/>
                  </a:lnTo>
                  <a:lnTo>
                    <a:pt x="76200" y="63500"/>
                  </a:lnTo>
                  <a:lnTo>
                    <a:pt x="88900" y="88900"/>
                  </a:lnTo>
                  <a:lnTo>
                    <a:pt x="88900" y="114300"/>
                  </a:lnTo>
                  <a:lnTo>
                    <a:pt x="88900" y="101600"/>
                  </a:lnTo>
                  <a:lnTo>
                    <a:pt x="88900" y="114300"/>
                  </a:lnTo>
                  <a:lnTo>
                    <a:pt x="88900" y="127000"/>
                  </a:lnTo>
                  <a:lnTo>
                    <a:pt x="101600" y="127000"/>
                  </a:lnTo>
                  <a:lnTo>
                    <a:pt x="101600" y="88900"/>
                  </a:lnTo>
                  <a:lnTo>
                    <a:pt x="114300" y="63500"/>
                  </a:lnTo>
                  <a:lnTo>
                    <a:pt x="127000" y="38100"/>
                  </a:lnTo>
                  <a:lnTo>
                    <a:pt x="139700" y="25400"/>
                  </a:lnTo>
                  <a:lnTo>
                    <a:pt x="152400" y="12700"/>
                  </a:lnTo>
                  <a:lnTo>
                    <a:pt x="165100" y="12700"/>
                  </a:lnTo>
                  <a:lnTo>
                    <a:pt x="165100" y="0"/>
                  </a:lnTo>
                  <a:lnTo>
                    <a:pt x="203200" y="25400"/>
                  </a:lnTo>
                  <a:lnTo>
                    <a:pt x="215900" y="38100"/>
                  </a:lnTo>
                  <a:lnTo>
                    <a:pt x="228600" y="63500"/>
                  </a:lnTo>
                  <a:lnTo>
                    <a:pt x="241300" y="63500"/>
                  </a:lnTo>
                  <a:lnTo>
                    <a:pt x="241300" y="88900"/>
                  </a:lnTo>
                  <a:lnTo>
                    <a:pt x="2540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2616200" y="2146300"/>
              <a:ext cx="304801" cy="304801"/>
            </a:xfrm>
            <a:custGeom>
              <a:avLst/>
              <a:gdLst/>
              <a:ahLst/>
              <a:cxnLst/>
              <a:rect l="0" t="0" r="0" b="0"/>
              <a:pathLst>
                <a:path w="304801" h="304801">
                  <a:moveTo>
                    <a:pt x="63500" y="12700"/>
                  </a:moveTo>
                  <a:lnTo>
                    <a:pt x="76200" y="1270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215900" y="12700"/>
                  </a:lnTo>
                  <a:lnTo>
                    <a:pt x="228600" y="38100"/>
                  </a:lnTo>
                  <a:lnTo>
                    <a:pt x="228600" y="50800"/>
                  </a:lnTo>
                  <a:lnTo>
                    <a:pt x="228600" y="63500"/>
                  </a:lnTo>
                  <a:lnTo>
                    <a:pt x="203200" y="88900"/>
                  </a:lnTo>
                  <a:lnTo>
                    <a:pt x="190500" y="114300"/>
                  </a:lnTo>
                  <a:lnTo>
                    <a:pt x="165100" y="127000"/>
                  </a:lnTo>
                  <a:lnTo>
                    <a:pt x="165100" y="127000"/>
                  </a:lnTo>
                  <a:lnTo>
                    <a:pt x="165100" y="127000"/>
                  </a:lnTo>
                  <a:lnTo>
                    <a:pt x="254000" y="152400"/>
                  </a:lnTo>
                  <a:lnTo>
                    <a:pt x="279400" y="165100"/>
                  </a:lnTo>
                  <a:lnTo>
                    <a:pt x="292100" y="190500"/>
                  </a:lnTo>
                  <a:lnTo>
                    <a:pt x="304800" y="203200"/>
                  </a:lnTo>
                  <a:lnTo>
                    <a:pt x="292100" y="215900"/>
                  </a:lnTo>
                  <a:lnTo>
                    <a:pt x="292100" y="241300"/>
                  </a:lnTo>
                  <a:lnTo>
                    <a:pt x="266700" y="254000"/>
                  </a:lnTo>
                  <a:lnTo>
                    <a:pt x="241300" y="279400"/>
                  </a:lnTo>
                  <a:lnTo>
                    <a:pt x="215900" y="279400"/>
                  </a:lnTo>
                  <a:lnTo>
                    <a:pt x="177800" y="304800"/>
                  </a:lnTo>
                  <a:lnTo>
                    <a:pt x="139700" y="304800"/>
                  </a:lnTo>
                  <a:lnTo>
                    <a:pt x="101600" y="304800"/>
                  </a:lnTo>
                  <a:lnTo>
                    <a:pt x="76200" y="304800"/>
                  </a:lnTo>
                  <a:lnTo>
                    <a:pt x="50800" y="304800"/>
                  </a:lnTo>
                  <a:lnTo>
                    <a:pt x="12700" y="292100"/>
                  </a:lnTo>
                  <a:lnTo>
                    <a:pt x="12700" y="279400"/>
                  </a:lnTo>
                  <a:lnTo>
                    <a:pt x="0" y="279400"/>
                  </a:lnTo>
                  <a:lnTo>
                    <a:pt x="1270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2946400" y="2247900"/>
              <a:ext cx="228601" cy="203201"/>
            </a:xfrm>
            <a:custGeom>
              <a:avLst/>
              <a:gdLst/>
              <a:ahLst/>
              <a:cxnLst/>
              <a:rect l="0" t="0" r="0" b="0"/>
              <a:pathLst>
                <a:path w="228601" h="203201">
                  <a:moveTo>
                    <a:pt x="0" y="0"/>
                  </a:moveTo>
                  <a:lnTo>
                    <a:pt x="25400" y="25400"/>
                  </a:lnTo>
                  <a:lnTo>
                    <a:pt x="50800" y="50800"/>
                  </a:lnTo>
                  <a:lnTo>
                    <a:pt x="76200" y="63500"/>
                  </a:lnTo>
                  <a:lnTo>
                    <a:pt x="101600" y="88900"/>
                  </a:lnTo>
                  <a:lnTo>
                    <a:pt x="127000" y="114300"/>
                  </a:lnTo>
                  <a:lnTo>
                    <a:pt x="152400" y="139700"/>
                  </a:lnTo>
                  <a:lnTo>
                    <a:pt x="177800" y="152400"/>
                  </a:lnTo>
                  <a:lnTo>
                    <a:pt x="203200" y="165100"/>
                  </a:lnTo>
                  <a:lnTo>
                    <a:pt x="215900" y="177800"/>
                  </a:lnTo>
                  <a:lnTo>
                    <a:pt x="228600" y="203200"/>
                  </a:lnTo>
                  <a:lnTo>
                    <a:pt x="228600" y="203200"/>
                  </a:lnTo>
                  <a:lnTo>
                    <a:pt x="2286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2997200" y="2247900"/>
              <a:ext cx="152401" cy="254001"/>
            </a:xfrm>
            <a:custGeom>
              <a:avLst/>
              <a:gdLst/>
              <a:ahLst/>
              <a:cxnLst/>
              <a:rect l="0" t="0" r="0" b="0"/>
              <a:pathLst>
                <a:path w="152401" h="254001">
                  <a:moveTo>
                    <a:pt x="152400" y="0"/>
                  </a:moveTo>
                  <a:lnTo>
                    <a:pt x="127000" y="50800"/>
                  </a:lnTo>
                  <a:lnTo>
                    <a:pt x="114300" y="88900"/>
                  </a:lnTo>
                  <a:lnTo>
                    <a:pt x="88900" y="114300"/>
                  </a:lnTo>
                  <a:lnTo>
                    <a:pt x="76200" y="139700"/>
                  </a:lnTo>
                  <a:lnTo>
                    <a:pt x="50800" y="177800"/>
                  </a:lnTo>
                  <a:lnTo>
                    <a:pt x="38100" y="203200"/>
                  </a:lnTo>
                  <a:lnTo>
                    <a:pt x="25400" y="228600"/>
                  </a:lnTo>
                  <a:lnTo>
                    <a:pt x="0" y="2413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3213100" y="2120900"/>
              <a:ext cx="215901" cy="114301"/>
            </a:xfrm>
            <a:custGeom>
              <a:avLst/>
              <a:gdLst/>
              <a:ahLst/>
              <a:cxnLst/>
              <a:rect l="0" t="0" r="0" b="0"/>
              <a:pathLst>
                <a:path w="215901" h="114301">
                  <a:moveTo>
                    <a:pt x="0" y="12700"/>
                  </a:moveTo>
                  <a:lnTo>
                    <a:pt x="12700" y="12700"/>
                  </a:lnTo>
                  <a:lnTo>
                    <a:pt x="254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12700"/>
                  </a:lnTo>
                  <a:lnTo>
                    <a:pt x="114300" y="25400"/>
                  </a:lnTo>
                  <a:lnTo>
                    <a:pt x="101600" y="63500"/>
                  </a:lnTo>
                  <a:lnTo>
                    <a:pt x="76200" y="76200"/>
                  </a:lnTo>
                  <a:lnTo>
                    <a:pt x="88900" y="76200"/>
                  </a:lnTo>
                  <a:lnTo>
                    <a:pt x="76200" y="88900"/>
                  </a:lnTo>
                  <a:lnTo>
                    <a:pt x="63500" y="1016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101600" y="101600"/>
                  </a:lnTo>
                  <a:lnTo>
                    <a:pt x="127000" y="101600"/>
                  </a:lnTo>
                  <a:lnTo>
                    <a:pt x="165100" y="101600"/>
                  </a:lnTo>
                  <a:lnTo>
                    <a:pt x="203200" y="101600"/>
                  </a:lnTo>
                  <a:lnTo>
                    <a:pt x="2159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3975100" y="2273300"/>
              <a:ext cx="88901" cy="139701"/>
            </a:xfrm>
            <a:custGeom>
              <a:avLst/>
              <a:gdLst/>
              <a:ahLst/>
              <a:cxnLst/>
              <a:rect l="0" t="0" r="0" b="0"/>
              <a:pathLst>
                <a:path w="88901" h="139701">
                  <a:moveTo>
                    <a:pt x="38100" y="0"/>
                  </a:moveTo>
                  <a:lnTo>
                    <a:pt x="25400" y="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25400" y="139700"/>
                  </a:lnTo>
                  <a:lnTo>
                    <a:pt x="38100" y="139700"/>
                  </a:lnTo>
                  <a:lnTo>
                    <a:pt x="63500" y="127000"/>
                  </a:lnTo>
                  <a:lnTo>
                    <a:pt x="76200" y="114300"/>
                  </a:lnTo>
                  <a:lnTo>
                    <a:pt x="76200" y="101600"/>
                  </a:lnTo>
                  <a:lnTo>
                    <a:pt x="88900" y="88900"/>
                  </a:lnTo>
                  <a:lnTo>
                    <a:pt x="88900" y="63500"/>
                  </a:lnTo>
                  <a:lnTo>
                    <a:pt x="76200" y="63500"/>
                  </a:lnTo>
                  <a:lnTo>
                    <a:pt x="63500" y="38100"/>
                  </a:lnTo>
                  <a:lnTo>
                    <a:pt x="38100" y="25400"/>
                  </a:lnTo>
                  <a:lnTo>
                    <a:pt x="38100" y="25400"/>
                  </a:lnTo>
                  <a:lnTo>
                    <a:pt x="12700" y="12700"/>
                  </a:lnTo>
                  <a:lnTo>
                    <a:pt x="12700" y="0"/>
                  </a:ln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4076700" y="2273300"/>
              <a:ext cx="190501" cy="127001"/>
            </a:xfrm>
            <a:custGeom>
              <a:avLst/>
              <a:gdLst/>
              <a:ahLst/>
              <a:cxnLst/>
              <a:rect l="0" t="0" r="0" b="0"/>
              <a:pathLst>
                <a:path w="190501" h="1270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762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25400" y="114300"/>
                  </a:lnTo>
                  <a:lnTo>
                    <a:pt x="25400" y="114300"/>
                  </a:lnTo>
                  <a:lnTo>
                    <a:pt x="25400" y="114300"/>
                  </a:lnTo>
                  <a:lnTo>
                    <a:pt x="38100" y="127000"/>
                  </a:lnTo>
                  <a:lnTo>
                    <a:pt x="38100" y="114300"/>
                  </a:lnTo>
                  <a:lnTo>
                    <a:pt x="38100" y="114300"/>
                  </a:lnTo>
                  <a:lnTo>
                    <a:pt x="38100" y="101600"/>
                  </a:lnTo>
                  <a:lnTo>
                    <a:pt x="63500" y="50800"/>
                  </a:lnTo>
                  <a:lnTo>
                    <a:pt x="63500" y="254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524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77800" y="12700"/>
                  </a:lnTo>
                  <a:lnTo>
                    <a:pt x="1905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4673600" y="2146300"/>
              <a:ext cx="190501" cy="279401"/>
            </a:xfrm>
            <a:custGeom>
              <a:avLst/>
              <a:gdLst/>
              <a:ahLst/>
              <a:cxnLst/>
              <a:rect l="0" t="0" r="0" b="0"/>
              <a:pathLst>
                <a:path w="190501" h="279401">
                  <a:moveTo>
                    <a:pt x="0" y="25400"/>
                  </a:moveTo>
                  <a:lnTo>
                    <a:pt x="12700" y="25400"/>
                  </a:lnTo>
                  <a:lnTo>
                    <a:pt x="25400" y="25400"/>
                  </a:lnTo>
                  <a:lnTo>
                    <a:pt x="1016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90500" y="0"/>
                  </a:lnTo>
                  <a:lnTo>
                    <a:pt x="190500" y="38100"/>
                  </a:lnTo>
                  <a:lnTo>
                    <a:pt x="190500" y="63500"/>
                  </a:lnTo>
                  <a:lnTo>
                    <a:pt x="190500" y="88900"/>
                  </a:lnTo>
                  <a:lnTo>
                    <a:pt x="165100" y="127000"/>
                  </a:lnTo>
                  <a:lnTo>
                    <a:pt x="152400" y="165100"/>
                  </a:lnTo>
                  <a:lnTo>
                    <a:pt x="152400" y="190500"/>
                  </a:lnTo>
                  <a:lnTo>
                    <a:pt x="127000" y="215900"/>
                  </a:lnTo>
                  <a:lnTo>
                    <a:pt x="127000" y="241300"/>
                  </a:lnTo>
                  <a:lnTo>
                    <a:pt x="127000" y="266700"/>
                  </a:lnTo>
                  <a:lnTo>
                    <a:pt x="127000" y="279400"/>
                  </a:lnTo>
                  <a:lnTo>
                    <a:pt x="114300" y="279400"/>
                  </a:lnTo>
                  <a:lnTo>
                    <a:pt x="1270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4965700" y="2222500"/>
              <a:ext cx="114301" cy="228601"/>
            </a:xfrm>
            <a:custGeom>
              <a:avLst/>
              <a:gdLst/>
              <a:ahLst/>
              <a:cxnLst/>
              <a:rect l="0" t="0" r="0" b="0"/>
              <a:pathLst>
                <a:path w="114301" h="228601">
                  <a:moveTo>
                    <a:pt x="0" y="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38100" y="101600"/>
                  </a:lnTo>
                  <a:lnTo>
                    <a:pt x="50800" y="127000"/>
                  </a:lnTo>
                  <a:lnTo>
                    <a:pt x="76200" y="152400"/>
                  </a:lnTo>
                  <a:lnTo>
                    <a:pt x="76200" y="177800"/>
                  </a:lnTo>
                  <a:lnTo>
                    <a:pt x="101600" y="203200"/>
                  </a:lnTo>
                  <a:lnTo>
                    <a:pt x="101600" y="215900"/>
                  </a:lnTo>
                  <a:lnTo>
                    <a:pt x="114300" y="228600"/>
                  </a:lnTo>
                  <a:lnTo>
                    <a:pt x="1143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4965700" y="2247900"/>
              <a:ext cx="165101" cy="190501"/>
            </a:xfrm>
            <a:custGeom>
              <a:avLst/>
              <a:gdLst/>
              <a:ahLst/>
              <a:cxnLst/>
              <a:rect l="0" t="0" r="0" b="0"/>
              <a:pathLst>
                <a:path w="165101" h="190501">
                  <a:moveTo>
                    <a:pt x="165100" y="0"/>
                  </a:moveTo>
                  <a:lnTo>
                    <a:pt x="152400" y="0"/>
                  </a:lnTo>
                  <a:lnTo>
                    <a:pt x="127000" y="12700"/>
                  </a:lnTo>
                  <a:lnTo>
                    <a:pt x="76200" y="88900"/>
                  </a:lnTo>
                  <a:lnTo>
                    <a:pt x="38100" y="114300"/>
                  </a:lnTo>
                  <a:lnTo>
                    <a:pt x="38100" y="127000"/>
                  </a:lnTo>
                  <a:lnTo>
                    <a:pt x="25400" y="139700"/>
                  </a:lnTo>
                  <a:lnTo>
                    <a:pt x="12700" y="165100"/>
                  </a:lnTo>
                  <a:lnTo>
                    <a:pt x="12700" y="1778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495300" y="3632200"/>
              <a:ext cx="88901" cy="254001"/>
            </a:xfrm>
            <a:custGeom>
              <a:avLst/>
              <a:gdLst/>
              <a:ahLst/>
              <a:cxnLst/>
              <a:rect l="0" t="0" r="0" b="0"/>
              <a:pathLst>
                <a:path w="88901" h="254001">
                  <a:moveTo>
                    <a:pt x="0" y="0"/>
                  </a:moveTo>
                  <a:lnTo>
                    <a:pt x="12700" y="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38100" y="101600"/>
                  </a:lnTo>
                  <a:lnTo>
                    <a:pt x="50800" y="127000"/>
                  </a:lnTo>
                  <a:lnTo>
                    <a:pt x="63500" y="152400"/>
                  </a:lnTo>
                  <a:lnTo>
                    <a:pt x="63500" y="177800"/>
                  </a:lnTo>
                  <a:lnTo>
                    <a:pt x="76200" y="203200"/>
                  </a:lnTo>
                  <a:lnTo>
                    <a:pt x="88900" y="228600"/>
                  </a:lnTo>
                  <a:lnTo>
                    <a:pt x="88900" y="241300"/>
                  </a:lnTo>
                  <a:lnTo>
                    <a:pt x="889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419100" y="3683000"/>
              <a:ext cx="241301" cy="114301"/>
            </a:xfrm>
            <a:custGeom>
              <a:avLst/>
              <a:gdLst/>
              <a:ahLst/>
              <a:cxnLst/>
              <a:rect l="0" t="0" r="0" b="0"/>
              <a:pathLst>
                <a:path w="241301" h="114301">
                  <a:moveTo>
                    <a:pt x="0" y="114300"/>
                  </a:moveTo>
                  <a:lnTo>
                    <a:pt x="12700" y="114300"/>
                  </a:lnTo>
                  <a:lnTo>
                    <a:pt x="12700" y="101600"/>
                  </a:lnTo>
                  <a:lnTo>
                    <a:pt x="76200" y="76200"/>
                  </a:lnTo>
                  <a:lnTo>
                    <a:pt x="101600" y="63500"/>
                  </a:lnTo>
                  <a:lnTo>
                    <a:pt x="139700" y="50800"/>
                  </a:lnTo>
                  <a:lnTo>
                    <a:pt x="165100" y="38100"/>
                  </a:lnTo>
                  <a:lnTo>
                    <a:pt x="190500" y="25400"/>
                  </a:lnTo>
                  <a:lnTo>
                    <a:pt x="203200" y="12700"/>
                  </a:lnTo>
                  <a:lnTo>
                    <a:pt x="228600" y="0"/>
                  </a:lnTo>
                  <a:lnTo>
                    <a:pt x="241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673100" y="3657600"/>
              <a:ext cx="228601" cy="177801"/>
            </a:xfrm>
            <a:custGeom>
              <a:avLst/>
              <a:gdLst/>
              <a:ahLst/>
              <a:cxnLst/>
              <a:rect l="0" t="0" r="0" b="0"/>
              <a:pathLst>
                <a:path w="228601" h="177801">
                  <a:moveTo>
                    <a:pt x="0" y="38100"/>
                  </a:moveTo>
                  <a:lnTo>
                    <a:pt x="12700" y="88900"/>
                  </a:lnTo>
                  <a:lnTo>
                    <a:pt x="38100" y="101600"/>
                  </a:lnTo>
                  <a:lnTo>
                    <a:pt x="38100" y="114300"/>
                  </a:lnTo>
                  <a:lnTo>
                    <a:pt x="63500" y="139700"/>
                  </a:lnTo>
                  <a:lnTo>
                    <a:pt x="63500" y="152400"/>
                  </a:lnTo>
                  <a:lnTo>
                    <a:pt x="88900" y="165100"/>
                  </a:lnTo>
                  <a:lnTo>
                    <a:pt x="88900" y="177800"/>
                  </a:lnTo>
                  <a:lnTo>
                    <a:pt x="101600" y="165100"/>
                  </a:lnTo>
                  <a:lnTo>
                    <a:pt x="101600" y="152400"/>
                  </a:lnTo>
                  <a:lnTo>
                    <a:pt x="101600" y="127000"/>
                  </a:lnTo>
                  <a:lnTo>
                    <a:pt x="101600" y="114300"/>
                  </a:lnTo>
                  <a:lnTo>
                    <a:pt x="101600" y="88900"/>
                  </a:lnTo>
                  <a:lnTo>
                    <a:pt x="101600" y="63500"/>
                  </a:lnTo>
                  <a:lnTo>
                    <a:pt x="101600" y="50800"/>
                  </a:lnTo>
                  <a:lnTo>
                    <a:pt x="127000" y="50800"/>
                  </a:lnTo>
                  <a:lnTo>
                    <a:pt x="127000" y="63500"/>
                  </a:lnTo>
                  <a:lnTo>
                    <a:pt x="152400" y="76200"/>
                  </a:lnTo>
                  <a:lnTo>
                    <a:pt x="152400" y="88900"/>
                  </a:lnTo>
                  <a:lnTo>
                    <a:pt x="177800" y="88900"/>
                  </a:lnTo>
                  <a:lnTo>
                    <a:pt x="190500" y="101600"/>
                  </a:lnTo>
                  <a:lnTo>
                    <a:pt x="203200" y="114300"/>
                  </a:lnTo>
                  <a:lnTo>
                    <a:pt x="228600" y="101600"/>
                  </a:lnTo>
                  <a:lnTo>
                    <a:pt x="228600" y="88900"/>
                  </a:lnTo>
                  <a:lnTo>
                    <a:pt x="228600" y="63500"/>
                  </a:lnTo>
                  <a:lnTo>
                    <a:pt x="228600" y="50800"/>
                  </a:lnTo>
                  <a:lnTo>
                    <a:pt x="228600" y="25400"/>
                  </a:lnTo>
                  <a:lnTo>
                    <a:pt x="228600" y="12700"/>
                  </a:lnTo>
                  <a:lnTo>
                    <a:pt x="2159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952500" y="3606800"/>
              <a:ext cx="114301" cy="139701"/>
            </a:xfrm>
            <a:custGeom>
              <a:avLst/>
              <a:gdLst/>
              <a:ahLst/>
              <a:cxnLst/>
              <a:rect l="0" t="0" r="0" b="0"/>
              <a:pathLst>
                <a:path w="114301" h="139701">
                  <a:moveTo>
                    <a:pt x="0" y="25400"/>
                  </a:moveTo>
                  <a:lnTo>
                    <a:pt x="0" y="38100"/>
                  </a:lnTo>
                  <a:lnTo>
                    <a:pt x="0" y="50800"/>
                  </a:lnTo>
                  <a:lnTo>
                    <a:pt x="0" y="50800"/>
                  </a:lnTo>
                  <a:lnTo>
                    <a:pt x="25400" y="127000"/>
                  </a:lnTo>
                  <a:lnTo>
                    <a:pt x="50800" y="139700"/>
                  </a:lnTo>
                  <a:lnTo>
                    <a:pt x="63500" y="139700"/>
                  </a:lnTo>
                  <a:lnTo>
                    <a:pt x="50800" y="139700"/>
                  </a:lnTo>
                  <a:lnTo>
                    <a:pt x="63500" y="139700"/>
                  </a:lnTo>
                  <a:lnTo>
                    <a:pt x="101600" y="114300"/>
                  </a:lnTo>
                  <a:lnTo>
                    <a:pt x="114300" y="88900"/>
                  </a:lnTo>
                  <a:lnTo>
                    <a:pt x="114300" y="63500"/>
                  </a:lnTo>
                  <a:lnTo>
                    <a:pt x="114300" y="50800"/>
                  </a:lnTo>
                  <a:lnTo>
                    <a:pt x="101600" y="12700"/>
                  </a:lnTo>
                  <a:lnTo>
                    <a:pt x="88900" y="12700"/>
                  </a:lnTo>
                  <a:lnTo>
                    <a:pt x="76200" y="0"/>
                  </a:lnTo>
                  <a:lnTo>
                    <a:pt x="50800" y="127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38100" y="12700"/>
                  </a:lnTo>
                  <a:lnTo>
                    <a:pt x="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787400" y="3924300"/>
              <a:ext cx="114301" cy="203201"/>
            </a:xfrm>
            <a:custGeom>
              <a:avLst/>
              <a:gdLst/>
              <a:ahLst/>
              <a:cxnLst/>
              <a:rect l="0" t="0" r="0" b="0"/>
              <a:pathLst>
                <a:path w="114301" h="203201">
                  <a:moveTo>
                    <a:pt x="0" y="0"/>
                  </a:moveTo>
                  <a:lnTo>
                    <a:pt x="12700" y="12700"/>
                  </a:lnTo>
                  <a:lnTo>
                    <a:pt x="12700" y="25400"/>
                  </a:lnTo>
                  <a:lnTo>
                    <a:pt x="63500" y="114300"/>
                  </a:lnTo>
                  <a:lnTo>
                    <a:pt x="76200" y="139700"/>
                  </a:lnTo>
                  <a:lnTo>
                    <a:pt x="88900" y="165100"/>
                  </a:lnTo>
                  <a:lnTo>
                    <a:pt x="101600" y="177800"/>
                  </a:lnTo>
                  <a:lnTo>
                    <a:pt x="101600" y="190500"/>
                  </a:lnTo>
                  <a:lnTo>
                    <a:pt x="1143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774700" y="3949700"/>
              <a:ext cx="190501" cy="139701"/>
            </a:xfrm>
            <a:custGeom>
              <a:avLst/>
              <a:gdLst/>
              <a:ahLst/>
              <a:cxnLst/>
              <a:rect l="0" t="0" r="0" b="0"/>
              <a:pathLst>
                <a:path w="190501" h="139701">
                  <a:moveTo>
                    <a:pt x="0" y="139700"/>
                  </a:moveTo>
                  <a:lnTo>
                    <a:pt x="12700" y="127000"/>
                  </a:lnTo>
                  <a:lnTo>
                    <a:pt x="25400" y="127000"/>
                  </a:lnTo>
                  <a:lnTo>
                    <a:pt x="76200" y="63500"/>
                  </a:lnTo>
                  <a:lnTo>
                    <a:pt x="101600" y="38100"/>
                  </a:lnTo>
                  <a:lnTo>
                    <a:pt x="127000" y="25400"/>
                  </a:lnTo>
                  <a:lnTo>
                    <a:pt x="152400" y="12700"/>
                  </a:lnTo>
                  <a:lnTo>
                    <a:pt x="177800" y="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977900" y="3898900"/>
              <a:ext cx="101601" cy="127001"/>
            </a:xfrm>
            <a:custGeom>
              <a:avLst/>
              <a:gdLst/>
              <a:ahLst/>
              <a:cxnLst/>
              <a:rect l="0" t="0" r="0" b="0"/>
              <a:pathLst>
                <a:path w="101601" h="127001">
                  <a:moveTo>
                    <a:pt x="25400" y="88900"/>
                  </a:moveTo>
                  <a:lnTo>
                    <a:pt x="38100" y="76200"/>
                  </a:lnTo>
                  <a:lnTo>
                    <a:pt x="50800" y="50800"/>
                  </a:lnTo>
                  <a:lnTo>
                    <a:pt x="50800" y="50800"/>
                  </a:lnTo>
                  <a:lnTo>
                    <a:pt x="63500" y="25400"/>
                  </a:lnTo>
                  <a:lnTo>
                    <a:pt x="50800" y="1270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254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25400" y="127000"/>
                  </a:lnTo>
                  <a:lnTo>
                    <a:pt x="38100" y="127000"/>
                  </a:lnTo>
                  <a:lnTo>
                    <a:pt x="63500" y="127000"/>
                  </a:lnTo>
                  <a:lnTo>
                    <a:pt x="76200" y="114300"/>
                  </a:lnTo>
                  <a:lnTo>
                    <a:pt x="88900" y="114300"/>
                  </a:lnTo>
                  <a:lnTo>
                    <a:pt x="1016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130300" y="3797300"/>
              <a:ext cx="114301" cy="165101"/>
            </a:xfrm>
            <a:custGeom>
              <a:avLst/>
              <a:gdLst/>
              <a:ahLst/>
              <a:cxnLst/>
              <a:rect l="0" t="0" r="0" b="0"/>
              <a:pathLst>
                <a:path w="114301" h="165101">
                  <a:moveTo>
                    <a:pt x="0" y="101600"/>
                  </a:moveTo>
                  <a:lnTo>
                    <a:pt x="12700" y="1270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38100" y="152400"/>
                  </a:lnTo>
                  <a:lnTo>
                    <a:pt x="38100" y="165100"/>
                  </a:lnTo>
                  <a:lnTo>
                    <a:pt x="38100" y="152400"/>
                  </a:lnTo>
                  <a:lnTo>
                    <a:pt x="38100" y="152400"/>
                  </a:lnTo>
                  <a:lnTo>
                    <a:pt x="50800" y="101600"/>
                  </a:lnTo>
                  <a:lnTo>
                    <a:pt x="63500" y="63500"/>
                  </a:lnTo>
                  <a:lnTo>
                    <a:pt x="63500" y="381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1308100" y="3695700"/>
              <a:ext cx="215901" cy="165101"/>
            </a:xfrm>
            <a:custGeom>
              <a:avLst/>
              <a:gdLst/>
              <a:ahLst/>
              <a:cxnLst/>
              <a:rect l="0" t="0" r="0" b="0"/>
              <a:pathLst>
                <a:path w="215901" h="165101">
                  <a:moveTo>
                    <a:pt x="0" y="127000"/>
                  </a:moveTo>
                  <a:lnTo>
                    <a:pt x="25400" y="152400"/>
                  </a:lnTo>
                  <a:lnTo>
                    <a:pt x="25400" y="165100"/>
                  </a:lnTo>
                  <a:lnTo>
                    <a:pt x="25400" y="165100"/>
                  </a:lnTo>
                  <a:lnTo>
                    <a:pt x="25400" y="165100"/>
                  </a:lnTo>
                  <a:lnTo>
                    <a:pt x="25400" y="152400"/>
                  </a:lnTo>
                  <a:lnTo>
                    <a:pt x="25400" y="139700"/>
                  </a:lnTo>
                  <a:lnTo>
                    <a:pt x="25400" y="139700"/>
                  </a:lnTo>
                  <a:lnTo>
                    <a:pt x="50800" y="76200"/>
                  </a:lnTo>
                  <a:lnTo>
                    <a:pt x="63500" y="76200"/>
                  </a:lnTo>
                  <a:lnTo>
                    <a:pt x="76200" y="76200"/>
                  </a:lnTo>
                  <a:lnTo>
                    <a:pt x="88900" y="88900"/>
                  </a:lnTo>
                  <a:lnTo>
                    <a:pt x="88900" y="101600"/>
                  </a:lnTo>
                  <a:lnTo>
                    <a:pt x="101600" y="114300"/>
                  </a:lnTo>
                  <a:lnTo>
                    <a:pt x="101600" y="127000"/>
                  </a:lnTo>
                  <a:lnTo>
                    <a:pt x="101600" y="114300"/>
                  </a:lnTo>
                  <a:lnTo>
                    <a:pt x="101600" y="101600"/>
                  </a:lnTo>
                  <a:lnTo>
                    <a:pt x="127000" y="38100"/>
                  </a:lnTo>
                  <a:lnTo>
                    <a:pt x="127000" y="12700"/>
                  </a:lnTo>
                  <a:lnTo>
                    <a:pt x="139700" y="12700"/>
                  </a:lnTo>
                  <a:lnTo>
                    <a:pt x="139700" y="0"/>
                  </a:lnTo>
                  <a:lnTo>
                    <a:pt x="165100" y="25400"/>
                  </a:lnTo>
                  <a:lnTo>
                    <a:pt x="177800" y="50800"/>
                  </a:lnTo>
                  <a:lnTo>
                    <a:pt x="190500" y="50800"/>
                  </a:lnTo>
                  <a:lnTo>
                    <a:pt x="203200" y="76200"/>
                  </a:lnTo>
                  <a:lnTo>
                    <a:pt x="215900" y="76200"/>
                  </a:lnTo>
                  <a:lnTo>
                    <a:pt x="215900" y="76200"/>
                  </a:lnTo>
                  <a:lnTo>
                    <a:pt x="215900" y="76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1549400" y="3632200"/>
              <a:ext cx="101601" cy="165101"/>
            </a:xfrm>
            <a:custGeom>
              <a:avLst/>
              <a:gdLst/>
              <a:ahLst/>
              <a:cxnLst/>
              <a:rect l="0" t="0" r="0" b="0"/>
              <a:pathLst>
                <a:path w="101601" h="165101">
                  <a:moveTo>
                    <a:pt x="50800" y="0"/>
                  </a:moveTo>
                  <a:lnTo>
                    <a:pt x="38100" y="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25400" y="88900"/>
                  </a:lnTo>
                  <a:lnTo>
                    <a:pt x="38100" y="88900"/>
                  </a:lnTo>
                  <a:lnTo>
                    <a:pt x="63500" y="88900"/>
                  </a:lnTo>
                  <a:lnTo>
                    <a:pt x="76200" y="101600"/>
                  </a:lnTo>
                  <a:lnTo>
                    <a:pt x="88900" y="101600"/>
                  </a:lnTo>
                  <a:lnTo>
                    <a:pt x="101600" y="101600"/>
                  </a:lnTo>
                  <a:lnTo>
                    <a:pt x="88900" y="101600"/>
                  </a:lnTo>
                  <a:lnTo>
                    <a:pt x="101600" y="101600"/>
                  </a:lnTo>
                  <a:lnTo>
                    <a:pt x="88900" y="114300"/>
                  </a:lnTo>
                  <a:lnTo>
                    <a:pt x="101600" y="127000"/>
                  </a:lnTo>
                  <a:lnTo>
                    <a:pt x="88900" y="127000"/>
                  </a:lnTo>
                  <a:lnTo>
                    <a:pt x="50800" y="152400"/>
                  </a:lnTo>
                  <a:lnTo>
                    <a:pt x="381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2374900" y="3289300"/>
              <a:ext cx="165101" cy="203201"/>
            </a:xfrm>
            <a:custGeom>
              <a:avLst/>
              <a:gdLst/>
              <a:ahLst/>
              <a:cxnLst/>
              <a:rect l="0" t="0" r="0" b="0"/>
              <a:pathLst>
                <a:path w="165101" h="203201">
                  <a:moveTo>
                    <a:pt x="38100" y="0"/>
                  </a:moveTo>
                  <a:lnTo>
                    <a:pt x="38100" y="0"/>
                  </a:lnTo>
                  <a:lnTo>
                    <a:pt x="25400" y="0"/>
                  </a:lnTo>
                  <a:lnTo>
                    <a:pt x="25400" y="889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0" y="190500"/>
                  </a:lnTo>
                  <a:lnTo>
                    <a:pt x="0" y="203200"/>
                  </a:lnTo>
                  <a:lnTo>
                    <a:pt x="12700" y="203200"/>
                  </a:lnTo>
                  <a:lnTo>
                    <a:pt x="63500" y="190500"/>
                  </a:lnTo>
                  <a:lnTo>
                    <a:pt x="101600" y="190500"/>
                  </a:lnTo>
                  <a:lnTo>
                    <a:pt x="127000" y="177800"/>
                  </a:lnTo>
                  <a:lnTo>
                    <a:pt x="165100" y="165100"/>
                  </a:lnTo>
                  <a:lnTo>
                    <a:pt x="1651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2527300" y="3302000"/>
              <a:ext cx="12701" cy="355601"/>
            </a:xfrm>
            <a:custGeom>
              <a:avLst/>
              <a:gdLst/>
              <a:ahLst/>
              <a:cxnLst/>
              <a:rect l="0" t="0" r="0" b="0"/>
              <a:pathLst>
                <a:path w="12701" h="355601">
                  <a:moveTo>
                    <a:pt x="12700" y="0"/>
                  </a:moveTo>
                  <a:lnTo>
                    <a:pt x="12700" y="38100"/>
                  </a:lnTo>
                  <a:lnTo>
                    <a:pt x="12700" y="76200"/>
                  </a:lnTo>
                  <a:lnTo>
                    <a:pt x="12700" y="127000"/>
                  </a:lnTo>
                  <a:lnTo>
                    <a:pt x="12700" y="165100"/>
                  </a:lnTo>
                  <a:lnTo>
                    <a:pt x="12700" y="215900"/>
                  </a:lnTo>
                  <a:lnTo>
                    <a:pt x="12700" y="266700"/>
                  </a:lnTo>
                  <a:lnTo>
                    <a:pt x="12700" y="292100"/>
                  </a:lnTo>
                  <a:lnTo>
                    <a:pt x="0" y="330200"/>
                  </a:lnTo>
                  <a:lnTo>
                    <a:pt x="0" y="355600"/>
                  </a:lnTo>
                  <a:lnTo>
                    <a:pt x="0" y="355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2654300" y="3390900"/>
              <a:ext cx="190501" cy="241301"/>
            </a:xfrm>
            <a:custGeom>
              <a:avLst/>
              <a:gdLst/>
              <a:ahLst/>
              <a:cxnLst/>
              <a:rect l="0" t="0" r="0" b="0"/>
              <a:pathLst>
                <a:path w="190501" h="241301">
                  <a:moveTo>
                    <a:pt x="0" y="0"/>
                  </a:moveTo>
                  <a:lnTo>
                    <a:pt x="12700" y="0"/>
                  </a:lnTo>
                  <a:lnTo>
                    <a:pt x="38100" y="38100"/>
                  </a:lnTo>
                  <a:lnTo>
                    <a:pt x="50800" y="63500"/>
                  </a:lnTo>
                  <a:lnTo>
                    <a:pt x="63500" y="88900"/>
                  </a:lnTo>
                  <a:lnTo>
                    <a:pt x="101600" y="114300"/>
                  </a:lnTo>
                  <a:lnTo>
                    <a:pt x="114300" y="139700"/>
                  </a:lnTo>
                  <a:lnTo>
                    <a:pt x="127000" y="177800"/>
                  </a:lnTo>
                  <a:lnTo>
                    <a:pt x="139700" y="203200"/>
                  </a:lnTo>
                  <a:lnTo>
                    <a:pt x="152400" y="215900"/>
                  </a:lnTo>
                  <a:lnTo>
                    <a:pt x="165100" y="228600"/>
                  </a:lnTo>
                  <a:lnTo>
                    <a:pt x="190500" y="241300"/>
                  </a:lnTo>
                  <a:lnTo>
                    <a:pt x="1905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2667000" y="3416300"/>
              <a:ext cx="139701" cy="279401"/>
            </a:xfrm>
            <a:custGeom>
              <a:avLst/>
              <a:gdLst/>
              <a:ahLst/>
              <a:cxnLst/>
              <a:rect l="0" t="0" r="0" b="0"/>
              <a:pathLst>
                <a:path w="139701" h="279401">
                  <a:moveTo>
                    <a:pt x="139700" y="0"/>
                  </a:moveTo>
                  <a:lnTo>
                    <a:pt x="114300" y="25400"/>
                  </a:lnTo>
                  <a:lnTo>
                    <a:pt x="114300" y="63500"/>
                  </a:lnTo>
                  <a:lnTo>
                    <a:pt x="101600" y="101600"/>
                  </a:lnTo>
                  <a:lnTo>
                    <a:pt x="88900" y="152400"/>
                  </a:lnTo>
                  <a:lnTo>
                    <a:pt x="63500" y="177800"/>
                  </a:lnTo>
                  <a:lnTo>
                    <a:pt x="50800" y="215900"/>
                  </a:lnTo>
                  <a:lnTo>
                    <a:pt x="25400" y="241300"/>
                  </a:lnTo>
                  <a:lnTo>
                    <a:pt x="12700" y="266700"/>
                  </a:lnTo>
                  <a:lnTo>
                    <a:pt x="0" y="2794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2857500" y="3263900"/>
              <a:ext cx="177801" cy="114301"/>
            </a:xfrm>
            <a:custGeom>
              <a:avLst/>
              <a:gdLst/>
              <a:ahLst/>
              <a:cxnLst/>
              <a:rect l="0" t="0" r="0" b="0"/>
              <a:pathLst>
                <a:path w="177801" h="114301">
                  <a:moveTo>
                    <a:pt x="0" y="25400"/>
                  </a:moveTo>
                  <a:lnTo>
                    <a:pt x="12700" y="2540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12700"/>
                  </a:lnTo>
                  <a:lnTo>
                    <a:pt x="76200" y="50800"/>
                  </a:lnTo>
                  <a:lnTo>
                    <a:pt x="76200" y="63500"/>
                  </a:lnTo>
                  <a:lnTo>
                    <a:pt x="50800" y="88900"/>
                  </a:lnTo>
                  <a:lnTo>
                    <a:pt x="50800" y="88900"/>
                  </a:lnTo>
                  <a:lnTo>
                    <a:pt x="50800" y="101600"/>
                  </a:lnTo>
                  <a:lnTo>
                    <a:pt x="50800" y="114300"/>
                  </a:lnTo>
                  <a:lnTo>
                    <a:pt x="50800" y="114300"/>
                  </a:lnTo>
                  <a:lnTo>
                    <a:pt x="50800" y="114300"/>
                  </a:lnTo>
                  <a:lnTo>
                    <a:pt x="101600" y="101600"/>
                  </a:lnTo>
                  <a:lnTo>
                    <a:pt x="127000" y="88900"/>
                  </a:lnTo>
                  <a:lnTo>
                    <a:pt x="139700" y="101600"/>
                  </a:lnTo>
                  <a:lnTo>
                    <a:pt x="165100" y="101600"/>
                  </a:lnTo>
                  <a:lnTo>
                    <a:pt x="1778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3022600" y="3454400"/>
              <a:ext cx="152401" cy="50801"/>
            </a:xfrm>
            <a:custGeom>
              <a:avLst/>
              <a:gdLst/>
              <a:ahLst/>
              <a:cxnLst/>
              <a:rect l="0" t="0" r="0" b="0"/>
              <a:pathLst>
                <a:path w="152401" h="50801">
                  <a:moveTo>
                    <a:pt x="0" y="50800"/>
                  </a:moveTo>
                  <a:lnTo>
                    <a:pt x="25400" y="38100"/>
                  </a:lnTo>
                  <a:lnTo>
                    <a:pt x="50800" y="25400"/>
                  </a:lnTo>
                  <a:lnTo>
                    <a:pt x="76200" y="25400"/>
                  </a:lnTo>
                  <a:lnTo>
                    <a:pt x="88900" y="1270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3289300" y="3289300"/>
              <a:ext cx="190501" cy="292101"/>
            </a:xfrm>
            <a:custGeom>
              <a:avLst/>
              <a:gdLst/>
              <a:ahLst/>
              <a:cxnLst/>
              <a:rect l="0" t="0" r="0" b="0"/>
              <a:pathLst>
                <a:path w="190501" h="292101">
                  <a:moveTo>
                    <a:pt x="76200" y="0"/>
                  </a:moveTo>
                  <a:lnTo>
                    <a:pt x="76200" y="12700"/>
                  </a:lnTo>
                  <a:lnTo>
                    <a:pt x="63500" y="63500"/>
                  </a:lnTo>
                  <a:lnTo>
                    <a:pt x="50800" y="88900"/>
                  </a:lnTo>
                  <a:lnTo>
                    <a:pt x="50800" y="139700"/>
                  </a:lnTo>
                  <a:lnTo>
                    <a:pt x="50800" y="177800"/>
                  </a:lnTo>
                  <a:lnTo>
                    <a:pt x="50800" y="215900"/>
                  </a:lnTo>
                  <a:lnTo>
                    <a:pt x="63500" y="254000"/>
                  </a:lnTo>
                  <a:lnTo>
                    <a:pt x="76200" y="279400"/>
                  </a:lnTo>
                  <a:lnTo>
                    <a:pt x="88900" y="292100"/>
                  </a:lnTo>
                  <a:lnTo>
                    <a:pt x="127000" y="292100"/>
                  </a:lnTo>
                  <a:lnTo>
                    <a:pt x="139700" y="279400"/>
                  </a:lnTo>
                  <a:lnTo>
                    <a:pt x="165100" y="279400"/>
                  </a:lnTo>
                  <a:lnTo>
                    <a:pt x="177800" y="254000"/>
                  </a:lnTo>
                  <a:lnTo>
                    <a:pt x="190500" y="228600"/>
                  </a:lnTo>
                  <a:lnTo>
                    <a:pt x="190500" y="215900"/>
                  </a:lnTo>
                  <a:lnTo>
                    <a:pt x="177800" y="190500"/>
                  </a:lnTo>
                  <a:lnTo>
                    <a:pt x="152400" y="190500"/>
                  </a:lnTo>
                  <a:lnTo>
                    <a:pt x="127000" y="177800"/>
                  </a:lnTo>
                  <a:lnTo>
                    <a:pt x="101600" y="177800"/>
                  </a:lnTo>
                  <a:lnTo>
                    <a:pt x="76200" y="190500"/>
                  </a:lnTo>
                  <a:lnTo>
                    <a:pt x="50800" y="190500"/>
                  </a:lnTo>
                  <a:lnTo>
                    <a:pt x="38100" y="190500"/>
                  </a:lnTo>
                  <a:lnTo>
                    <a:pt x="0" y="2032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3898900" y="3365500"/>
              <a:ext cx="76201" cy="88901"/>
            </a:xfrm>
            <a:custGeom>
              <a:avLst/>
              <a:gdLst/>
              <a:ahLst/>
              <a:cxnLst/>
              <a:rect l="0" t="0" r="0" b="0"/>
              <a:pathLst>
                <a:path w="76201" h="88901">
                  <a:moveTo>
                    <a:pt x="25400" y="0"/>
                  </a:moveTo>
                  <a:lnTo>
                    <a:pt x="12700" y="0"/>
                  </a:lnTo>
                  <a:lnTo>
                    <a:pt x="0" y="38100"/>
                  </a:lnTo>
                  <a:lnTo>
                    <a:pt x="12700" y="63500"/>
                  </a:lnTo>
                  <a:lnTo>
                    <a:pt x="25400" y="76200"/>
                  </a:lnTo>
                  <a:lnTo>
                    <a:pt x="25400" y="76200"/>
                  </a:lnTo>
                  <a:lnTo>
                    <a:pt x="38100" y="88900"/>
                  </a:lnTo>
                  <a:lnTo>
                    <a:pt x="25400" y="88900"/>
                  </a:lnTo>
                  <a:lnTo>
                    <a:pt x="38100" y="88900"/>
                  </a:lnTo>
                  <a:lnTo>
                    <a:pt x="63500" y="76200"/>
                  </a:lnTo>
                  <a:lnTo>
                    <a:pt x="76200" y="50800"/>
                  </a:lnTo>
                  <a:lnTo>
                    <a:pt x="76200" y="38100"/>
                  </a:lnTo>
                  <a:lnTo>
                    <a:pt x="76200" y="2540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25400" y="0"/>
                  </a:ln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4051300" y="3327400"/>
              <a:ext cx="139701" cy="114301"/>
            </a:xfrm>
            <a:custGeom>
              <a:avLst/>
              <a:gdLst/>
              <a:ahLst/>
              <a:cxnLst/>
              <a:rect l="0" t="0" r="0" b="0"/>
              <a:pathLst>
                <a:path w="139701" h="114301">
                  <a:moveTo>
                    <a:pt x="0" y="12700"/>
                  </a:moveTo>
                  <a:lnTo>
                    <a:pt x="0" y="25400"/>
                  </a:lnTo>
                  <a:lnTo>
                    <a:pt x="0" y="25400"/>
                  </a:lnTo>
                  <a:lnTo>
                    <a:pt x="12700" y="889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25400" y="114300"/>
                  </a:lnTo>
                  <a:lnTo>
                    <a:pt x="25400" y="88900"/>
                  </a:lnTo>
                  <a:lnTo>
                    <a:pt x="38100" y="50800"/>
                  </a:lnTo>
                  <a:lnTo>
                    <a:pt x="50800" y="38100"/>
                  </a:lnTo>
                  <a:lnTo>
                    <a:pt x="50800" y="25400"/>
                  </a:lnTo>
                  <a:lnTo>
                    <a:pt x="76200" y="1270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397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4457700" y="3251200"/>
              <a:ext cx="228601" cy="279401"/>
            </a:xfrm>
            <a:custGeom>
              <a:avLst/>
              <a:gdLst/>
              <a:ahLst/>
              <a:cxnLst/>
              <a:rect l="0" t="0" r="0" b="0"/>
              <a:pathLst>
                <a:path w="228601" h="279401">
                  <a:moveTo>
                    <a:pt x="50800" y="38100"/>
                  </a:moveTo>
                  <a:lnTo>
                    <a:pt x="63500" y="38100"/>
                  </a:lnTo>
                  <a:lnTo>
                    <a:pt x="63500" y="38100"/>
                  </a:lnTo>
                  <a:lnTo>
                    <a:pt x="76200" y="2540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190500" y="12700"/>
                  </a:lnTo>
                  <a:lnTo>
                    <a:pt x="190500" y="12700"/>
                  </a:lnTo>
                  <a:lnTo>
                    <a:pt x="190500" y="12700"/>
                  </a:lnTo>
                  <a:lnTo>
                    <a:pt x="177800" y="76200"/>
                  </a:lnTo>
                  <a:lnTo>
                    <a:pt x="152400" y="101600"/>
                  </a:lnTo>
                  <a:lnTo>
                    <a:pt x="127000" y="114300"/>
                  </a:lnTo>
                  <a:lnTo>
                    <a:pt x="114300" y="127000"/>
                  </a:lnTo>
                  <a:lnTo>
                    <a:pt x="127000" y="127000"/>
                  </a:lnTo>
                  <a:lnTo>
                    <a:pt x="127000" y="127000"/>
                  </a:lnTo>
                  <a:lnTo>
                    <a:pt x="190500" y="127000"/>
                  </a:lnTo>
                  <a:lnTo>
                    <a:pt x="203200" y="127000"/>
                  </a:lnTo>
                  <a:lnTo>
                    <a:pt x="215900" y="127000"/>
                  </a:lnTo>
                  <a:lnTo>
                    <a:pt x="228600" y="139700"/>
                  </a:lnTo>
                  <a:lnTo>
                    <a:pt x="228600" y="127000"/>
                  </a:lnTo>
                  <a:lnTo>
                    <a:pt x="228600" y="139700"/>
                  </a:lnTo>
                  <a:lnTo>
                    <a:pt x="190500" y="203200"/>
                  </a:lnTo>
                  <a:lnTo>
                    <a:pt x="165100" y="228600"/>
                  </a:lnTo>
                  <a:lnTo>
                    <a:pt x="139700" y="254000"/>
                  </a:lnTo>
                  <a:lnTo>
                    <a:pt x="114300" y="254000"/>
                  </a:lnTo>
                  <a:lnTo>
                    <a:pt x="88900" y="279400"/>
                  </a:lnTo>
                  <a:lnTo>
                    <a:pt x="50800" y="279400"/>
                  </a:lnTo>
                  <a:lnTo>
                    <a:pt x="38100" y="279400"/>
                  </a:lnTo>
                  <a:lnTo>
                    <a:pt x="12700" y="266700"/>
                  </a:lnTo>
                  <a:lnTo>
                    <a:pt x="0" y="254000"/>
                  </a:lnTo>
                  <a:lnTo>
                    <a:pt x="0" y="254000"/>
                  </a:lnTo>
                  <a:lnTo>
                    <a:pt x="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4762500" y="3302000"/>
              <a:ext cx="139701" cy="165101"/>
            </a:xfrm>
            <a:custGeom>
              <a:avLst/>
              <a:gdLst/>
              <a:ahLst/>
              <a:cxnLst/>
              <a:rect l="0" t="0" r="0" b="0"/>
              <a:pathLst>
                <a:path w="139701" h="165101">
                  <a:moveTo>
                    <a:pt x="0" y="0"/>
                  </a:moveTo>
                  <a:lnTo>
                    <a:pt x="12700" y="25400"/>
                  </a:lnTo>
                  <a:lnTo>
                    <a:pt x="38100" y="50800"/>
                  </a:lnTo>
                  <a:lnTo>
                    <a:pt x="50800" y="76200"/>
                  </a:lnTo>
                  <a:lnTo>
                    <a:pt x="63500" y="88900"/>
                  </a:lnTo>
                  <a:lnTo>
                    <a:pt x="76200" y="114300"/>
                  </a:lnTo>
                  <a:lnTo>
                    <a:pt x="101600" y="139700"/>
                  </a:lnTo>
                  <a:lnTo>
                    <a:pt x="101600" y="139700"/>
                  </a:lnTo>
                  <a:lnTo>
                    <a:pt x="114300" y="152400"/>
                  </a:lnTo>
                  <a:lnTo>
                    <a:pt x="114300" y="165100"/>
                  </a:lnTo>
                  <a:lnTo>
                    <a:pt x="1397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4787900" y="3289300"/>
              <a:ext cx="127001" cy="215901"/>
            </a:xfrm>
            <a:custGeom>
              <a:avLst/>
              <a:gdLst/>
              <a:ahLst/>
              <a:cxnLst/>
              <a:rect l="0" t="0" r="0" b="0"/>
              <a:pathLst>
                <a:path w="127001" h="215901">
                  <a:moveTo>
                    <a:pt x="127000" y="0"/>
                  </a:moveTo>
                  <a:lnTo>
                    <a:pt x="127000" y="0"/>
                  </a:lnTo>
                  <a:lnTo>
                    <a:pt x="114300" y="50800"/>
                  </a:lnTo>
                  <a:lnTo>
                    <a:pt x="101600" y="76200"/>
                  </a:lnTo>
                  <a:lnTo>
                    <a:pt x="101600" y="101600"/>
                  </a:lnTo>
                  <a:lnTo>
                    <a:pt x="76200" y="127000"/>
                  </a:lnTo>
                  <a:lnTo>
                    <a:pt x="63500" y="152400"/>
                  </a:lnTo>
                  <a:lnTo>
                    <a:pt x="38100" y="190500"/>
                  </a:lnTo>
                  <a:lnTo>
                    <a:pt x="12700" y="203200"/>
                  </a:lnTo>
                  <a:lnTo>
                    <a:pt x="12700" y="215900"/>
                  </a:lnTo>
                  <a:lnTo>
                    <a:pt x="12700" y="2159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5067300" y="3263900"/>
              <a:ext cx="25401" cy="165101"/>
            </a:xfrm>
            <a:custGeom>
              <a:avLst/>
              <a:gdLst/>
              <a:ahLst/>
              <a:cxnLst/>
              <a:rect l="0" t="0" r="0" b="0"/>
              <a:pathLst>
                <a:path w="25401" h="165101">
                  <a:moveTo>
                    <a:pt x="0" y="0"/>
                  </a:moveTo>
                  <a:lnTo>
                    <a:pt x="0" y="12700"/>
                  </a:lnTo>
                  <a:lnTo>
                    <a:pt x="12700" y="635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254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5041900" y="3327400"/>
              <a:ext cx="228601" cy="1"/>
            </a:xfrm>
            <a:custGeom>
              <a:avLst/>
              <a:gdLst/>
              <a:ahLst/>
              <a:cxnLst/>
              <a:rect l="0" t="0" r="0" b="0"/>
              <a:pathLst>
                <a:path w="228601" h="1">
                  <a:moveTo>
                    <a:pt x="0" y="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286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5410200" y="3200400"/>
              <a:ext cx="25401" cy="304801"/>
            </a:xfrm>
            <a:custGeom>
              <a:avLst/>
              <a:gdLst/>
              <a:ahLst/>
              <a:cxnLst/>
              <a:rect l="0" t="0" r="0" b="0"/>
              <a:pathLst>
                <a:path w="25401" h="304801">
                  <a:moveTo>
                    <a:pt x="25400" y="0"/>
                  </a:moveTo>
                  <a:lnTo>
                    <a:pt x="25400" y="38100"/>
                  </a:lnTo>
                  <a:lnTo>
                    <a:pt x="25400" y="889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25400" y="203200"/>
                  </a:lnTo>
                  <a:lnTo>
                    <a:pt x="12700" y="241300"/>
                  </a:lnTo>
                  <a:lnTo>
                    <a:pt x="0" y="279400"/>
                  </a:lnTo>
                  <a:lnTo>
                    <a:pt x="0" y="304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647700" y="4711700"/>
              <a:ext cx="152401" cy="317501"/>
            </a:xfrm>
            <a:custGeom>
              <a:avLst/>
              <a:gdLst/>
              <a:ahLst/>
              <a:cxnLst/>
              <a:rect l="0" t="0" r="0" b="0"/>
              <a:pathLst>
                <a:path w="152401" h="317501">
                  <a:moveTo>
                    <a:pt x="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63500" y="114300"/>
                  </a:lnTo>
                  <a:lnTo>
                    <a:pt x="76200" y="152400"/>
                  </a:lnTo>
                  <a:lnTo>
                    <a:pt x="101600" y="177800"/>
                  </a:lnTo>
                  <a:lnTo>
                    <a:pt x="114300" y="203200"/>
                  </a:lnTo>
                  <a:lnTo>
                    <a:pt x="127000" y="241300"/>
                  </a:lnTo>
                  <a:lnTo>
                    <a:pt x="152400" y="266700"/>
                  </a:lnTo>
                  <a:lnTo>
                    <a:pt x="152400" y="292100"/>
                  </a:lnTo>
                  <a:lnTo>
                    <a:pt x="1524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647700" y="4813300"/>
              <a:ext cx="215901" cy="190501"/>
            </a:xfrm>
            <a:custGeom>
              <a:avLst/>
              <a:gdLst/>
              <a:ahLst/>
              <a:cxnLst/>
              <a:rect l="0" t="0" r="0" b="0"/>
              <a:pathLst>
                <a:path w="215901" h="190501">
                  <a:moveTo>
                    <a:pt x="0" y="190500"/>
                  </a:moveTo>
                  <a:lnTo>
                    <a:pt x="0" y="177800"/>
                  </a:lnTo>
                  <a:lnTo>
                    <a:pt x="12700" y="165100"/>
                  </a:lnTo>
                  <a:lnTo>
                    <a:pt x="76200" y="114300"/>
                  </a:lnTo>
                  <a:lnTo>
                    <a:pt x="114300" y="88900"/>
                  </a:lnTo>
                  <a:lnTo>
                    <a:pt x="139700" y="76200"/>
                  </a:lnTo>
                  <a:lnTo>
                    <a:pt x="165100" y="50800"/>
                  </a:lnTo>
                  <a:lnTo>
                    <a:pt x="177800" y="38100"/>
                  </a:lnTo>
                  <a:lnTo>
                    <a:pt x="215900" y="1270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889000" y="4711700"/>
              <a:ext cx="304801" cy="241301"/>
            </a:xfrm>
            <a:custGeom>
              <a:avLst/>
              <a:gdLst/>
              <a:ahLst/>
              <a:cxnLst/>
              <a:rect l="0" t="0" r="0" b="0"/>
              <a:pathLst>
                <a:path w="304801" h="241301">
                  <a:moveTo>
                    <a:pt x="0" y="0"/>
                  </a:moveTo>
                  <a:lnTo>
                    <a:pt x="0" y="25400"/>
                  </a:lnTo>
                  <a:lnTo>
                    <a:pt x="25400" y="50800"/>
                  </a:lnTo>
                  <a:lnTo>
                    <a:pt x="38100" y="76200"/>
                  </a:lnTo>
                  <a:lnTo>
                    <a:pt x="63500" y="114300"/>
                  </a:lnTo>
                  <a:lnTo>
                    <a:pt x="76200" y="152400"/>
                  </a:lnTo>
                  <a:lnTo>
                    <a:pt x="88900" y="177800"/>
                  </a:lnTo>
                  <a:lnTo>
                    <a:pt x="114300" y="203200"/>
                  </a:lnTo>
                  <a:lnTo>
                    <a:pt x="114300" y="228600"/>
                  </a:lnTo>
                  <a:lnTo>
                    <a:pt x="127000" y="241300"/>
                  </a:lnTo>
                  <a:lnTo>
                    <a:pt x="127000" y="228600"/>
                  </a:lnTo>
                  <a:lnTo>
                    <a:pt x="127000" y="203200"/>
                  </a:lnTo>
                  <a:lnTo>
                    <a:pt x="127000" y="114300"/>
                  </a:lnTo>
                  <a:lnTo>
                    <a:pt x="139700" y="88900"/>
                  </a:lnTo>
                  <a:lnTo>
                    <a:pt x="152400" y="76200"/>
                  </a:lnTo>
                  <a:lnTo>
                    <a:pt x="165100" y="63500"/>
                  </a:lnTo>
                  <a:lnTo>
                    <a:pt x="177800" y="50800"/>
                  </a:lnTo>
                  <a:lnTo>
                    <a:pt x="203200" y="63500"/>
                  </a:lnTo>
                  <a:lnTo>
                    <a:pt x="215900" y="76200"/>
                  </a:lnTo>
                  <a:lnTo>
                    <a:pt x="228600" y="88900"/>
                  </a:lnTo>
                  <a:lnTo>
                    <a:pt x="241300" y="114300"/>
                  </a:lnTo>
                  <a:lnTo>
                    <a:pt x="266700" y="139700"/>
                  </a:lnTo>
                  <a:lnTo>
                    <a:pt x="279400" y="152400"/>
                  </a:lnTo>
                  <a:lnTo>
                    <a:pt x="292100" y="165100"/>
                  </a:lnTo>
                  <a:lnTo>
                    <a:pt x="3048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1168400" y="4648200"/>
              <a:ext cx="330201" cy="228601"/>
            </a:xfrm>
            <a:custGeom>
              <a:avLst/>
              <a:gdLst/>
              <a:ahLst/>
              <a:cxnLst/>
              <a:rect l="0" t="0" r="0" b="0"/>
              <a:pathLst>
                <a:path w="330201" h="228601">
                  <a:moveTo>
                    <a:pt x="0" y="127000"/>
                  </a:moveTo>
                  <a:lnTo>
                    <a:pt x="0" y="139700"/>
                  </a:lnTo>
                  <a:lnTo>
                    <a:pt x="12700" y="139700"/>
                  </a:lnTo>
                  <a:lnTo>
                    <a:pt x="50800" y="177800"/>
                  </a:lnTo>
                  <a:lnTo>
                    <a:pt x="63500" y="203200"/>
                  </a:lnTo>
                  <a:lnTo>
                    <a:pt x="76200" y="215900"/>
                  </a:lnTo>
                  <a:lnTo>
                    <a:pt x="76200" y="228600"/>
                  </a:lnTo>
                  <a:lnTo>
                    <a:pt x="76200" y="215900"/>
                  </a:lnTo>
                  <a:lnTo>
                    <a:pt x="76200" y="215900"/>
                  </a:lnTo>
                  <a:lnTo>
                    <a:pt x="76200" y="203200"/>
                  </a:lnTo>
                  <a:lnTo>
                    <a:pt x="76200" y="127000"/>
                  </a:lnTo>
                  <a:lnTo>
                    <a:pt x="76200" y="88900"/>
                  </a:lnTo>
                  <a:lnTo>
                    <a:pt x="88900" y="76200"/>
                  </a:lnTo>
                  <a:lnTo>
                    <a:pt x="101600" y="63500"/>
                  </a:lnTo>
                  <a:lnTo>
                    <a:pt x="139700" y="50800"/>
                  </a:lnTo>
                  <a:lnTo>
                    <a:pt x="165100" y="50800"/>
                  </a:lnTo>
                  <a:lnTo>
                    <a:pt x="177800" y="63500"/>
                  </a:lnTo>
                  <a:lnTo>
                    <a:pt x="203200" y="76200"/>
                  </a:lnTo>
                  <a:lnTo>
                    <a:pt x="215900" y="88900"/>
                  </a:lnTo>
                  <a:lnTo>
                    <a:pt x="228600" y="101600"/>
                  </a:lnTo>
                  <a:lnTo>
                    <a:pt x="241300" y="101600"/>
                  </a:lnTo>
                  <a:lnTo>
                    <a:pt x="254000" y="101600"/>
                  </a:lnTo>
                  <a:lnTo>
                    <a:pt x="266700" y="101600"/>
                  </a:lnTo>
                  <a:lnTo>
                    <a:pt x="279400" y="76200"/>
                  </a:lnTo>
                  <a:lnTo>
                    <a:pt x="292100" y="63500"/>
                  </a:lnTo>
                  <a:lnTo>
                    <a:pt x="292100" y="38100"/>
                  </a:lnTo>
                  <a:lnTo>
                    <a:pt x="279400" y="25400"/>
                  </a:lnTo>
                  <a:lnTo>
                    <a:pt x="266700" y="12700"/>
                  </a:lnTo>
                  <a:lnTo>
                    <a:pt x="254000" y="0"/>
                  </a:lnTo>
                  <a:lnTo>
                    <a:pt x="241300" y="0"/>
                  </a:lnTo>
                  <a:lnTo>
                    <a:pt x="228600" y="25400"/>
                  </a:lnTo>
                  <a:lnTo>
                    <a:pt x="228600" y="12700"/>
                  </a:lnTo>
                  <a:lnTo>
                    <a:pt x="228600" y="25400"/>
                  </a:lnTo>
                  <a:lnTo>
                    <a:pt x="215900" y="76200"/>
                  </a:lnTo>
                  <a:lnTo>
                    <a:pt x="215900" y="88900"/>
                  </a:lnTo>
                  <a:lnTo>
                    <a:pt x="228600" y="114300"/>
                  </a:lnTo>
                  <a:lnTo>
                    <a:pt x="241300" y="114300"/>
                  </a:lnTo>
                  <a:lnTo>
                    <a:pt x="266700" y="114300"/>
                  </a:lnTo>
                  <a:lnTo>
                    <a:pt x="279400" y="114300"/>
                  </a:lnTo>
                  <a:lnTo>
                    <a:pt x="292100" y="114300"/>
                  </a:lnTo>
                  <a:lnTo>
                    <a:pt x="317500" y="101600"/>
                  </a:lnTo>
                  <a:lnTo>
                    <a:pt x="3302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1524000" y="4610100"/>
              <a:ext cx="114301" cy="114301"/>
            </a:xfrm>
            <a:custGeom>
              <a:avLst/>
              <a:gdLst/>
              <a:ahLst/>
              <a:cxnLst/>
              <a:rect l="0" t="0" r="0" b="0"/>
              <a:pathLst>
                <a:path w="114301" h="114301">
                  <a:moveTo>
                    <a:pt x="12700" y="76200"/>
                  </a:moveTo>
                  <a:lnTo>
                    <a:pt x="25400" y="63500"/>
                  </a:lnTo>
                  <a:lnTo>
                    <a:pt x="38100" y="38100"/>
                  </a:lnTo>
                  <a:lnTo>
                    <a:pt x="38100" y="12700"/>
                  </a:lnTo>
                  <a:lnTo>
                    <a:pt x="25400" y="12700"/>
                  </a:lnTo>
                  <a:lnTo>
                    <a:pt x="38100" y="12700"/>
                  </a:lnTo>
                  <a:lnTo>
                    <a:pt x="38100" y="0"/>
                  </a:lnTo>
                  <a:lnTo>
                    <a:pt x="1270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12700" y="114300"/>
                  </a:lnTo>
                  <a:lnTo>
                    <a:pt x="25400" y="114300"/>
                  </a:lnTo>
                  <a:lnTo>
                    <a:pt x="38100" y="114300"/>
                  </a:lnTo>
                  <a:lnTo>
                    <a:pt x="50800" y="101600"/>
                  </a:lnTo>
                  <a:lnTo>
                    <a:pt x="76200" y="101600"/>
                  </a:lnTo>
                  <a:lnTo>
                    <a:pt x="88900" y="101600"/>
                  </a:lnTo>
                  <a:lnTo>
                    <a:pt x="114300" y="101600"/>
                  </a:lnTo>
                  <a:lnTo>
                    <a:pt x="1016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685800" y="5257800"/>
              <a:ext cx="114301" cy="266701"/>
            </a:xfrm>
            <a:custGeom>
              <a:avLst/>
              <a:gdLst/>
              <a:ahLst/>
              <a:cxnLst/>
              <a:rect l="0" t="0" r="0" b="0"/>
              <a:pathLst>
                <a:path w="114301" h="2667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25400"/>
                  </a:lnTo>
                  <a:lnTo>
                    <a:pt x="50800" y="114300"/>
                  </a:lnTo>
                  <a:lnTo>
                    <a:pt x="76200" y="165100"/>
                  </a:lnTo>
                  <a:lnTo>
                    <a:pt x="88900" y="203200"/>
                  </a:lnTo>
                  <a:lnTo>
                    <a:pt x="101600" y="228600"/>
                  </a:lnTo>
                  <a:lnTo>
                    <a:pt x="114300" y="254000"/>
                  </a:lnTo>
                  <a:lnTo>
                    <a:pt x="11430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673100" y="5295900"/>
              <a:ext cx="190501" cy="139701"/>
            </a:xfrm>
            <a:custGeom>
              <a:avLst/>
              <a:gdLst/>
              <a:ahLst/>
              <a:cxnLst/>
              <a:rect l="0" t="0" r="0" b="0"/>
              <a:pathLst>
                <a:path w="190501" h="139701">
                  <a:moveTo>
                    <a:pt x="0" y="139700"/>
                  </a:moveTo>
                  <a:lnTo>
                    <a:pt x="38100" y="88900"/>
                  </a:lnTo>
                  <a:lnTo>
                    <a:pt x="63500" y="63500"/>
                  </a:lnTo>
                  <a:lnTo>
                    <a:pt x="88900" y="50800"/>
                  </a:lnTo>
                  <a:lnTo>
                    <a:pt x="127000" y="38100"/>
                  </a:lnTo>
                  <a:lnTo>
                    <a:pt x="152400" y="12700"/>
                  </a:lnTo>
                  <a:lnTo>
                    <a:pt x="177800" y="1270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901700" y="5245100"/>
              <a:ext cx="152401" cy="139701"/>
            </a:xfrm>
            <a:custGeom>
              <a:avLst/>
              <a:gdLst/>
              <a:ahLst/>
              <a:cxnLst/>
              <a:rect l="0" t="0" r="0" b="0"/>
              <a:pathLst>
                <a:path w="152401" h="139701">
                  <a:moveTo>
                    <a:pt x="0" y="114300"/>
                  </a:moveTo>
                  <a:lnTo>
                    <a:pt x="12700" y="101600"/>
                  </a:lnTo>
                  <a:lnTo>
                    <a:pt x="25400" y="88900"/>
                  </a:lnTo>
                  <a:lnTo>
                    <a:pt x="38100" y="88900"/>
                  </a:lnTo>
                  <a:lnTo>
                    <a:pt x="50800" y="63500"/>
                  </a:lnTo>
                  <a:lnTo>
                    <a:pt x="50800" y="50800"/>
                  </a:lnTo>
                  <a:lnTo>
                    <a:pt x="50800" y="38100"/>
                  </a:lnTo>
                  <a:lnTo>
                    <a:pt x="50800" y="25400"/>
                  </a:lnTo>
                  <a:lnTo>
                    <a:pt x="50800" y="1270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25400" y="38100"/>
                  </a:lnTo>
                  <a:lnTo>
                    <a:pt x="12700" y="63500"/>
                  </a:lnTo>
                  <a:lnTo>
                    <a:pt x="25400" y="88900"/>
                  </a:lnTo>
                  <a:lnTo>
                    <a:pt x="38100" y="114300"/>
                  </a:lnTo>
                  <a:lnTo>
                    <a:pt x="50800" y="127000"/>
                  </a:lnTo>
                  <a:lnTo>
                    <a:pt x="63500" y="139700"/>
                  </a:lnTo>
                  <a:lnTo>
                    <a:pt x="76200" y="139700"/>
                  </a:lnTo>
                  <a:lnTo>
                    <a:pt x="101600" y="139700"/>
                  </a:lnTo>
                  <a:lnTo>
                    <a:pt x="114300" y="127000"/>
                  </a:lnTo>
                  <a:lnTo>
                    <a:pt x="127000" y="127000"/>
                  </a:lnTo>
                  <a:lnTo>
                    <a:pt x="139700" y="114300"/>
                  </a:lnTo>
                  <a:lnTo>
                    <a:pt x="139700" y="88900"/>
                  </a:lnTo>
                  <a:lnTo>
                    <a:pt x="152400" y="63500"/>
                  </a:lnTo>
                  <a:lnTo>
                    <a:pt x="1524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054100" y="51308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0" y="114300"/>
                  </a:moveTo>
                  <a:lnTo>
                    <a:pt x="12700" y="127000"/>
                  </a:lnTo>
                  <a:lnTo>
                    <a:pt x="25400" y="152400"/>
                  </a:lnTo>
                  <a:lnTo>
                    <a:pt x="38100" y="152400"/>
                  </a:lnTo>
                  <a:lnTo>
                    <a:pt x="38100" y="177800"/>
                  </a:lnTo>
                  <a:lnTo>
                    <a:pt x="50800" y="177800"/>
                  </a:lnTo>
                  <a:lnTo>
                    <a:pt x="50800" y="165100"/>
                  </a:lnTo>
                  <a:lnTo>
                    <a:pt x="50800" y="152400"/>
                  </a:lnTo>
                  <a:lnTo>
                    <a:pt x="63500" y="76200"/>
                  </a:lnTo>
                  <a:lnTo>
                    <a:pt x="76200" y="38100"/>
                  </a:lnTo>
                  <a:lnTo>
                    <a:pt x="76200" y="25400"/>
                  </a:lnTo>
                  <a:lnTo>
                    <a:pt x="101600" y="12700"/>
                  </a:lnTo>
                  <a:lnTo>
                    <a:pt x="88900" y="12700"/>
                  </a:lnTo>
                  <a:lnTo>
                    <a:pt x="101600" y="12700"/>
                  </a:lnTo>
                  <a:lnTo>
                    <a:pt x="139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1257300" y="5092700"/>
              <a:ext cx="203201" cy="139701"/>
            </a:xfrm>
            <a:custGeom>
              <a:avLst/>
              <a:gdLst/>
              <a:ahLst/>
              <a:cxnLst/>
              <a:rect l="0" t="0" r="0" b="0"/>
              <a:pathLst>
                <a:path w="203201" h="139701">
                  <a:moveTo>
                    <a:pt x="0" y="76200"/>
                  </a:moveTo>
                  <a:lnTo>
                    <a:pt x="12700" y="1143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25400" y="114300"/>
                  </a:lnTo>
                  <a:lnTo>
                    <a:pt x="38100" y="63500"/>
                  </a:lnTo>
                  <a:lnTo>
                    <a:pt x="50800" y="38100"/>
                  </a:lnTo>
                  <a:lnTo>
                    <a:pt x="63500" y="88900"/>
                  </a:lnTo>
                  <a:lnTo>
                    <a:pt x="76200" y="101600"/>
                  </a:lnTo>
                  <a:lnTo>
                    <a:pt x="76200" y="127000"/>
                  </a:lnTo>
                  <a:lnTo>
                    <a:pt x="76200" y="127000"/>
                  </a:lnTo>
                  <a:lnTo>
                    <a:pt x="76200" y="127000"/>
                  </a:lnTo>
                  <a:lnTo>
                    <a:pt x="76200" y="101600"/>
                  </a:lnTo>
                  <a:lnTo>
                    <a:pt x="101600" y="2540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39700" y="25400"/>
                  </a:lnTo>
                  <a:lnTo>
                    <a:pt x="139700" y="50800"/>
                  </a:lnTo>
                  <a:lnTo>
                    <a:pt x="152400" y="63500"/>
                  </a:lnTo>
                  <a:lnTo>
                    <a:pt x="165100" y="101600"/>
                  </a:lnTo>
                  <a:lnTo>
                    <a:pt x="177800" y="101600"/>
                  </a:lnTo>
                  <a:lnTo>
                    <a:pt x="2032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1460500" y="5067300"/>
              <a:ext cx="127001" cy="165101"/>
            </a:xfrm>
            <a:custGeom>
              <a:avLst/>
              <a:gdLst/>
              <a:ahLst/>
              <a:cxnLst/>
              <a:rect l="0" t="0" r="0" b="0"/>
              <a:pathLst>
                <a:path w="127001" h="165101">
                  <a:moveTo>
                    <a:pt x="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25400" y="63500"/>
                  </a:lnTo>
                  <a:lnTo>
                    <a:pt x="38100" y="63500"/>
                  </a:lnTo>
                  <a:lnTo>
                    <a:pt x="63500" y="63500"/>
                  </a:lnTo>
                  <a:lnTo>
                    <a:pt x="76200" y="63500"/>
                  </a:lnTo>
                  <a:lnTo>
                    <a:pt x="101600" y="50800"/>
                  </a:lnTo>
                  <a:lnTo>
                    <a:pt x="114300" y="50800"/>
                  </a:lnTo>
                  <a:lnTo>
                    <a:pt x="127000" y="63500"/>
                  </a:lnTo>
                  <a:lnTo>
                    <a:pt x="127000" y="50800"/>
                  </a:lnTo>
                  <a:lnTo>
                    <a:pt x="127000" y="63500"/>
                  </a:lnTo>
                  <a:lnTo>
                    <a:pt x="127000" y="76200"/>
                  </a:lnTo>
                  <a:lnTo>
                    <a:pt x="114300" y="88900"/>
                  </a:lnTo>
                  <a:lnTo>
                    <a:pt x="114300" y="114300"/>
                  </a:lnTo>
                  <a:lnTo>
                    <a:pt x="88900" y="127000"/>
                  </a:lnTo>
                  <a:lnTo>
                    <a:pt x="76200" y="139700"/>
                  </a:lnTo>
                  <a:lnTo>
                    <a:pt x="63500" y="152400"/>
                  </a:lnTo>
                  <a:lnTo>
                    <a:pt x="25400" y="152400"/>
                  </a:lnTo>
                  <a:lnTo>
                    <a:pt x="254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2298700" y="4432300"/>
              <a:ext cx="228601" cy="419101"/>
            </a:xfrm>
            <a:custGeom>
              <a:avLst/>
              <a:gdLst/>
              <a:ahLst/>
              <a:cxnLst/>
              <a:rect l="0" t="0" r="0" b="0"/>
              <a:pathLst>
                <a:path w="228601" h="419101">
                  <a:moveTo>
                    <a:pt x="38100" y="50800"/>
                  </a:moveTo>
                  <a:lnTo>
                    <a:pt x="38100" y="38100"/>
                  </a:lnTo>
                  <a:lnTo>
                    <a:pt x="63500" y="2540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90500" y="0"/>
                  </a:lnTo>
                  <a:lnTo>
                    <a:pt x="215900" y="12700"/>
                  </a:lnTo>
                  <a:lnTo>
                    <a:pt x="215900" y="38100"/>
                  </a:lnTo>
                  <a:lnTo>
                    <a:pt x="203200" y="76200"/>
                  </a:lnTo>
                  <a:lnTo>
                    <a:pt x="190500" y="114300"/>
                  </a:lnTo>
                  <a:lnTo>
                    <a:pt x="177800" y="139700"/>
                  </a:lnTo>
                  <a:lnTo>
                    <a:pt x="152400" y="165100"/>
                  </a:lnTo>
                  <a:lnTo>
                    <a:pt x="127000" y="190500"/>
                  </a:lnTo>
                  <a:lnTo>
                    <a:pt x="127000" y="203200"/>
                  </a:lnTo>
                  <a:lnTo>
                    <a:pt x="127000" y="190500"/>
                  </a:lnTo>
                  <a:lnTo>
                    <a:pt x="139700" y="190500"/>
                  </a:lnTo>
                  <a:lnTo>
                    <a:pt x="203200" y="190500"/>
                  </a:lnTo>
                  <a:lnTo>
                    <a:pt x="215900" y="203200"/>
                  </a:lnTo>
                  <a:lnTo>
                    <a:pt x="228600" y="215900"/>
                  </a:lnTo>
                  <a:lnTo>
                    <a:pt x="228600" y="254000"/>
                  </a:lnTo>
                  <a:lnTo>
                    <a:pt x="215900" y="279400"/>
                  </a:lnTo>
                  <a:lnTo>
                    <a:pt x="190500" y="317500"/>
                  </a:lnTo>
                  <a:lnTo>
                    <a:pt x="165100" y="342900"/>
                  </a:lnTo>
                  <a:lnTo>
                    <a:pt x="139700" y="368300"/>
                  </a:lnTo>
                  <a:lnTo>
                    <a:pt x="101600" y="393700"/>
                  </a:lnTo>
                  <a:lnTo>
                    <a:pt x="63500" y="393700"/>
                  </a:lnTo>
                  <a:lnTo>
                    <a:pt x="38100" y="406400"/>
                  </a:lnTo>
                  <a:lnTo>
                    <a:pt x="0" y="406400"/>
                  </a:lnTo>
                  <a:lnTo>
                    <a:pt x="0" y="393700"/>
                  </a:lnTo>
                  <a:lnTo>
                    <a:pt x="0" y="419100"/>
                  </a:lnTo>
                  <a:lnTo>
                    <a:pt x="0" y="406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2641600" y="4533900"/>
              <a:ext cx="139701" cy="241301"/>
            </a:xfrm>
            <a:custGeom>
              <a:avLst/>
              <a:gdLst/>
              <a:ahLst/>
              <a:cxnLst/>
              <a:rect l="0" t="0" r="0" b="0"/>
              <a:pathLst>
                <a:path w="139701" h="241301">
                  <a:moveTo>
                    <a:pt x="0" y="0"/>
                  </a:moveTo>
                  <a:lnTo>
                    <a:pt x="25400" y="25400"/>
                  </a:lnTo>
                  <a:lnTo>
                    <a:pt x="38100" y="50800"/>
                  </a:lnTo>
                  <a:lnTo>
                    <a:pt x="50800" y="88900"/>
                  </a:lnTo>
                  <a:lnTo>
                    <a:pt x="76200" y="114300"/>
                  </a:lnTo>
                  <a:lnTo>
                    <a:pt x="88900" y="139700"/>
                  </a:lnTo>
                  <a:lnTo>
                    <a:pt x="114300" y="165100"/>
                  </a:lnTo>
                  <a:lnTo>
                    <a:pt x="114300" y="190500"/>
                  </a:lnTo>
                  <a:lnTo>
                    <a:pt x="127000" y="215900"/>
                  </a:lnTo>
                  <a:lnTo>
                    <a:pt x="139700" y="228600"/>
                  </a:lnTo>
                  <a:lnTo>
                    <a:pt x="139700" y="228600"/>
                  </a:lnTo>
                  <a:lnTo>
                    <a:pt x="1397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2628900" y="4521200"/>
              <a:ext cx="165101" cy="317501"/>
            </a:xfrm>
            <a:custGeom>
              <a:avLst/>
              <a:gdLst/>
              <a:ahLst/>
              <a:cxnLst/>
              <a:rect l="0" t="0" r="0" b="0"/>
              <a:pathLst>
                <a:path w="165101" h="317501">
                  <a:moveTo>
                    <a:pt x="165100" y="0"/>
                  </a:moveTo>
                  <a:lnTo>
                    <a:pt x="152400" y="38100"/>
                  </a:lnTo>
                  <a:lnTo>
                    <a:pt x="127000" y="76200"/>
                  </a:lnTo>
                  <a:lnTo>
                    <a:pt x="101600" y="114300"/>
                  </a:lnTo>
                  <a:lnTo>
                    <a:pt x="88900" y="152400"/>
                  </a:lnTo>
                  <a:lnTo>
                    <a:pt x="63500" y="203200"/>
                  </a:lnTo>
                  <a:lnTo>
                    <a:pt x="50800" y="241300"/>
                  </a:lnTo>
                  <a:lnTo>
                    <a:pt x="38100" y="279400"/>
                  </a:lnTo>
                  <a:lnTo>
                    <a:pt x="12700" y="304800"/>
                  </a:lnTo>
                  <a:lnTo>
                    <a:pt x="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2857500" y="4394200"/>
              <a:ext cx="203201" cy="139701"/>
            </a:xfrm>
            <a:custGeom>
              <a:avLst/>
              <a:gdLst/>
              <a:ahLst/>
              <a:cxnLst/>
              <a:rect l="0" t="0" r="0" b="0"/>
              <a:pathLst>
                <a:path w="203201" h="139701">
                  <a:moveTo>
                    <a:pt x="0" y="38100"/>
                  </a:moveTo>
                  <a:lnTo>
                    <a:pt x="63500" y="127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12700"/>
                  </a:lnTo>
                  <a:lnTo>
                    <a:pt x="101600" y="0"/>
                  </a:lnTo>
                  <a:lnTo>
                    <a:pt x="114300" y="12700"/>
                  </a:lnTo>
                  <a:lnTo>
                    <a:pt x="101600" y="50800"/>
                  </a:lnTo>
                  <a:lnTo>
                    <a:pt x="88900" y="76200"/>
                  </a:lnTo>
                  <a:lnTo>
                    <a:pt x="76200" y="101600"/>
                  </a:lnTo>
                  <a:lnTo>
                    <a:pt x="63500" y="114300"/>
                  </a:lnTo>
                  <a:lnTo>
                    <a:pt x="50800" y="127000"/>
                  </a:lnTo>
                  <a:lnTo>
                    <a:pt x="50800" y="139700"/>
                  </a:lnTo>
                  <a:lnTo>
                    <a:pt x="50800" y="139700"/>
                  </a:lnTo>
                  <a:lnTo>
                    <a:pt x="76200" y="139700"/>
                  </a:lnTo>
                  <a:lnTo>
                    <a:pt x="152400" y="127000"/>
                  </a:lnTo>
                  <a:lnTo>
                    <a:pt x="190500" y="114300"/>
                  </a:lnTo>
                  <a:lnTo>
                    <a:pt x="2032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3086100" y="4584700"/>
              <a:ext cx="241301" cy="38101"/>
            </a:xfrm>
            <a:custGeom>
              <a:avLst/>
              <a:gdLst/>
              <a:ahLst/>
              <a:cxnLst/>
              <a:rect l="0" t="0" r="0" b="0"/>
              <a:pathLst>
                <a:path w="241301" h="38101">
                  <a:moveTo>
                    <a:pt x="0" y="38100"/>
                  </a:moveTo>
                  <a:lnTo>
                    <a:pt x="38100" y="25400"/>
                  </a:lnTo>
                  <a:lnTo>
                    <a:pt x="63500" y="254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39700" y="1270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215900" y="0"/>
                  </a:lnTo>
                  <a:lnTo>
                    <a:pt x="241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3441700" y="4368800"/>
              <a:ext cx="215901" cy="342901"/>
            </a:xfrm>
            <a:custGeom>
              <a:avLst/>
              <a:gdLst/>
              <a:ahLst/>
              <a:cxnLst/>
              <a:rect l="0" t="0" r="0" b="0"/>
              <a:pathLst>
                <a:path w="215901" h="342901">
                  <a:moveTo>
                    <a:pt x="0" y="12700"/>
                  </a:moveTo>
                  <a:lnTo>
                    <a:pt x="0" y="12700"/>
                  </a:lnTo>
                  <a:lnTo>
                    <a:pt x="38100" y="25400"/>
                  </a:lnTo>
                  <a:lnTo>
                    <a:pt x="63500" y="25400"/>
                  </a:lnTo>
                  <a:lnTo>
                    <a:pt x="88900" y="12700"/>
                  </a:lnTo>
                  <a:lnTo>
                    <a:pt x="127000" y="1270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15900" y="0"/>
                  </a:lnTo>
                  <a:lnTo>
                    <a:pt x="215900" y="38100"/>
                  </a:lnTo>
                  <a:lnTo>
                    <a:pt x="215900" y="63500"/>
                  </a:lnTo>
                  <a:lnTo>
                    <a:pt x="190500" y="114300"/>
                  </a:lnTo>
                  <a:lnTo>
                    <a:pt x="177800" y="152400"/>
                  </a:lnTo>
                  <a:lnTo>
                    <a:pt x="165100" y="203200"/>
                  </a:lnTo>
                  <a:lnTo>
                    <a:pt x="152400" y="254000"/>
                  </a:lnTo>
                  <a:lnTo>
                    <a:pt x="152400" y="279400"/>
                  </a:lnTo>
                  <a:lnTo>
                    <a:pt x="152400" y="317500"/>
                  </a:lnTo>
                  <a:lnTo>
                    <a:pt x="152400" y="342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3759200" y="4495800"/>
              <a:ext cx="165101" cy="165101"/>
            </a:xfrm>
            <a:custGeom>
              <a:avLst/>
              <a:gdLst/>
              <a:ahLst/>
              <a:cxnLst/>
              <a:rect l="0" t="0" r="0" b="0"/>
              <a:pathLst>
                <a:path w="165101" h="165101">
                  <a:moveTo>
                    <a:pt x="0" y="0"/>
                  </a:moveTo>
                  <a:lnTo>
                    <a:pt x="38100" y="63500"/>
                  </a:lnTo>
                  <a:lnTo>
                    <a:pt x="50800" y="88900"/>
                  </a:lnTo>
                  <a:lnTo>
                    <a:pt x="76200" y="114300"/>
                  </a:lnTo>
                  <a:lnTo>
                    <a:pt x="88900" y="139700"/>
                  </a:lnTo>
                  <a:lnTo>
                    <a:pt x="101600" y="152400"/>
                  </a:lnTo>
                  <a:lnTo>
                    <a:pt x="139700" y="165100"/>
                  </a:lnTo>
                  <a:lnTo>
                    <a:pt x="152400" y="165100"/>
                  </a:lnTo>
                  <a:lnTo>
                    <a:pt x="1651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3746500" y="4432300"/>
              <a:ext cx="165101" cy="342901"/>
            </a:xfrm>
            <a:custGeom>
              <a:avLst/>
              <a:gdLst/>
              <a:ahLst/>
              <a:cxnLst/>
              <a:rect l="0" t="0" r="0" b="0"/>
              <a:pathLst>
                <a:path w="165101" h="342901">
                  <a:moveTo>
                    <a:pt x="165100" y="0"/>
                  </a:moveTo>
                  <a:lnTo>
                    <a:pt x="152400" y="25400"/>
                  </a:lnTo>
                  <a:lnTo>
                    <a:pt x="152400" y="63500"/>
                  </a:lnTo>
                  <a:lnTo>
                    <a:pt x="127000" y="88900"/>
                  </a:lnTo>
                  <a:lnTo>
                    <a:pt x="114300" y="127000"/>
                  </a:lnTo>
                  <a:lnTo>
                    <a:pt x="88900" y="177800"/>
                  </a:lnTo>
                  <a:lnTo>
                    <a:pt x="63500" y="215900"/>
                  </a:lnTo>
                  <a:lnTo>
                    <a:pt x="38100" y="254000"/>
                  </a:lnTo>
                  <a:lnTo>
                    <a:pt x="25400" y="292100"/>
                  </a:lnTo>
                  <a:lnTo>
                    <a:pt x="0" y="330200"/>
                  </a:lnTo>
                  <a:lnTo>
                    <a:pt x="0" y="342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4229100" y="4381500"/>
              <a:ext cx="12701" cy="266701"/>
            </a:xfrm>
            <a:custGeom>
              <a:avLst/>
              <a:gdLst/>
              <a:ahLst/>
              <a:cxnLst/>
              <a:rect l="0" t="0" r="0" b="0"/>
              <a:pathLst>
                <a:path w="12701" h="266701">
                  <a:moveTo>
                    <a:pt x="12700" y="12700"/>
                  </a:moveTo>
                  <a:lnTo>
                    <a:pt x="12700" y="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12700" y="50800"/>
                  </a:lnTo>
                  <a:lnTo>
                    <a:pt x="0" y="165100"/>
                  </a:lnTo>
                  <a:lnTo>
                    <a:pt x="0" y="203200"/>
                  </a:lnTo>
                  <a:lnTo>
                    <a:pt x="0" y="241300"/>
                  </a:lnTo>
                  <a:lnTo>
                    <a:pt x="0" y="2540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4140200" y="4495800"/>
              <a:ext cx="266701" cy="88901"/>
            </a:xfrm>
            <a:custGeom>
              <a:avLst/>
              <a:gdLst/>
              <a:ahLst/>
              <a:cxnLst/>
              <a:rect l="0" t="0" r="0" b="0"/>
              <a:pathLst>
                <a:path w="266701" h="88901">
                  <a:moveTo>
                    <a:pt x="0" y="88900"/>
                  </a:moveTo>
                  <a:lnTo>
                    <a:pt x="25400" y="63500"/>
                  </a:lnTo>
                  <a:lnTo>
                    <a:pt x="50800" y="63500"/>
                  </a:lnTo>
                  <a:lnTo>
                    <a:pt x="76200" y="38100"/>
                  </a:lnTo>
                  <a:lnTo>
                    <a:pt x="114300" y="38100"/>
                  </a:lnTo>
                  <a:lnTo>
                    <a:pt x="139700" y="38100"/>
                  </a:lnTo>
                  <a:lnTo>
                    <a:pt x="177800" y="25400"/>
                  </a:lnTo>
                  <a:lnTo>
                    <a:pt x="203200" y="25400"/>
                  </a:lnTo>
                  <a:lnTo>
                    <a:pt x="241300" y="12700"/>
                  </a:lnTo>
                  <a:lnTo>
                    <a:pt x="266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4610100" y="4343400"/>
              <a:ext cx="165101" cy="330201"/>
            </a:xfrm>
            <a:custGeom>
              <a:avLst/>
              <a:gdLst/>
              <a:ahLst/>
              <a:cxnLst/>
              <a:rect l="0" t="0" r="0" b="0"/>
              <a:pathLst>
                <a:path w="165101" h="330201">
                  <a:moveTo>
                    <a:pt x="12700" y="0"/>
                  </a:moveTo>
                  <a:lnTo>
                    <a:pt x="12700" y="63500"/>
                  </a:lnTo>
                  <a:lnTo>
                    <a:pt x="0" y="101600"/>
                  </a:lnTo>
                  <a:lnTo>
                    <a:pt x="0" y="152400"/>
                  </a:lnTo>
                  <a:lnTo>
                    <a:pt x="0" y="215900"/>
                  </a:lnTo>
                  <a:lnTo>
                    <a:pt x="12700" y="254000"/>
                  </a:lnTo>
                  <a:lnTo>
                    <a:pt x="12700" y="292100"/>
                  </a:lnTo>
                  <a:lnTo>
                    <a:pt x="38100" y="317500"/>
                  </a:lnTo>
                  <a:lnTo>
                    <a:pt x="63500" y="330200"/>
                  </a:lnTo>
                  <a:lnTo>
                    <a:pt x="88900" y="330200"/>
                  </a:lnTo>
                  <a:lnTo>
                    <a:pt x="114300" y="330200"/>
                  </a:lnTo>
                  <a:lnTo>
                    <a:pt x="127000" y="317500"/>
                  </a:lnTo>
                  <a:lnTo>
                    <a:pt x="152400" y="304800"/>
                  </a:lnTo>
                  <a:lnTo>
                    <a:pt x="152400" y="279400"/>
                  </a:lnTo>
                  <a:lnTo>
                    <a:pt x="165100" y="241300"/>
                  </a:lnTo>
                  <a:lnTo>
                    <a:pt x="152400" y="228600"/>
                  </a:lnTo>
                  <a:lnTo>
                    <a:pt x="152400" y="215900"/>
                  </a:lnTo>
                  <a:lnTo>
                    <a:pt x="127000" y="215900"/>
                  </a:lnTo>
                  <a:lnTo>
                    <a:pt x="101600" y="215900"/>
                  </a:lnTo>
                  <a:lnTo>
                    <a:pt x="76200" y="215900"/>
                  </a:lnTo>
                  <a:lnTo>
                    <a:pt x="50800" y="241300"/>
                  </a:lnTo>
                  <a:lnTo>
                    <a:pt x="38100" y="241300"/>
                  </a:lnTo>
                  <a:lnTo>
                    <a:pt x="12700" y="266700"/>
                  </a:lnTo>
                  <a:lnTo>
                    <a:pt x="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3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43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Integrated Math 2 Unit 4  Toolkit (learning targets)</vt:lpstr>
      <vt:lpstr>PowerPoint Presentation</vt:lpstr>
      <vt:lpstr>PowerPoint Presentation</vt:lpstr>
      <vt:lpstr>Tool-Kit</vt:lpstr>
    </vt:vector>
  </TitlesOfParts>
  <Company>Pleasant Valley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4.1.1</dc:title>
  <dc:creator>Valerie Barber</dc:creator>
  <cp:lastModifiedBy>Debbie Rosenow</cp:lastModifiedBy>
  <cp:revision>18</cp:revision>
  <dcterms:created xsi:type="dcterms:W3CDTF">2016-02-11T00:52:57Z</dcterms:created>
  <dcterms:modified xsi:type="dcterms:W3CDTF">2016-10-25T18:48:17Z</dcterms:modified>
</cp:coreProperties>
</file>